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5" r:id="rId5"/>
    <p:sldMasterId id="2147483769" r:id="rId6"/>
    <p:sldMasterId id="2147483803" r:id="rId7"/>
    <p:sldMasterId id="2147483810" r:id="rId8"/>
    <p:sldMasterId id="2147483818" r:id="rId9"/>
  </p:sldMasterIdLst>
  <p:notesMasterIdLst>
    <p:notesMasterId r:id="rId19"/>
  </p:notesMasterIdLst>
  <p:sldIdLst>
    <p:sldId id="1906872577" r:id="rId10"/>
    <p:sldId id="2857" r:id="rId11"/>
    <p:sldId id="1906872563" r:id="rId12"/>
    <p:sldId id="1906872569" r:id="rId13"/>
    <p:sldId id="1906872570" r:id="rId14"/>
    <p:sldId id="1906872571" r:id="rId15"/>
    <p:sldId id="1906872572" r:id="rId16"/>
    <p:sldId id="1906872586" r:id="rId17"/>
    <p:sldId id="19068725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0497B-7F73-5742-B63A-11F3A793295A}">
          <p14:sldIdLst>
            <p14:sldId id="1906872577"/>
            <p14:sldId id="2857"/>
            <p14:sldId id="1906872563"/>
            <p14:sldId id="1906872569"/>
            <p14:sldId id="1906872570"/>
            <p14:sldId id="1906872571"/>
            <p14:sldId id="1906872572"/>
            <p14:sldId id="1906872586"/>
            <p14:sldId id="19068725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21" userDrawn="1">
          <p15:clr>
            <a:srgbClr val="A4A3A4"/>
          </p15:clr>
        </p15:guide>
        <p15:guide id="2" pos="4158" userDrawn="1">
          <p15:clr>
            <a:srgbClr val="A4A3A4"/>
          </p15:clr>
        </p15:guide>
        <p15:guide id="3" orient="horz" pos="3226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orient="horz" pos="1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00FFFF"/>
    <a:srgbClr val="7500C0"/>
    <a:srgbClr val="E6DCFF"/>
    <a:srgbClr val="0041F0"/>
    <a:srgbClr val="DCAFFF"/>
    <a:srgbClr val="FF50A0"/>
    <a:srgbClr val="FF3246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07FCB6-A977-42F9-B9F5-1CE03EB4661E}" v="4" dt="2024-08-08T02:03:01.484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4913" autoAdjust="0"/>
  </p:normalViewPr>
  <p:slideViewPr>
    <p:cSldViewPr snapToGrid="0">
      <p:cViewPr varScale="1">
        <p:scale>
          <a:sx n="78" d="100"/>
          <a:sy n="78" d="100"/>
        </p:scale>
        <p:origin x="778" y="67"/>
      </p:cViewPr>
      <p:guideLst>
        <p:guide orient="horz" pos="3521"/>
        <p:guide pos="4158"/>
        <p:guide orient="horz" pos="3226"/>
        <p:guide orient="horz" pos="3339"/>
        <p:guide pos="302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al-Valdez, Jessica Anne" userId="94b097dd-be1a-4964-a6cb-fa7089dac6bb" providerId="ADAL" clId="{9E07FCB6-A977-42F9-B9F5-1CE03EB4661E}"/>
    <pc:docChg chg="undo addSld delSld modSld modSection">
      <pc:chgData name="Sibal-Valdez, Jessica Anne" userId="94b097dd-be1a-4964-a6cb-fa7089dac6bb" providerId="ADAL" clId="{9E07FCB6-A977-42F9-B9F5-1CE03EB4661E}" dt="2024-08-08T02:03:01.468" v="92"/>
      <pc:docMkLst>
        <pc:docMk/>
      </pc:docMkLst>
      <pc:sldChg chg="modSp mod">
        <pc:chgData name="Sibal-Valdez, Jessica Anne" userId="94b097dd-be1a-4964-a6cb-fa7089dac6bb" providerId="ADAL" clId="{9E07FCB6-A977-42F9-B9F5-1CE03EB4661E}" dt="2024-08-07T03:19:29.279" v="6" actId="14100"/>
        <pc:sldMkLst>
          <pc:docMk/>
          <pc:sldMk cId="969716135" sldId="1906872563"/>
        </pc:sldMkLst>
        <pc:spChg chg="mod">
          <ac:chgData name="Sibal-Valdez, Jessica Anne" userId="94b097dd-be1a-4964-a6cb-fa7089dac6bb" providerId="ADAL" clId="{9E07FCB6-A977-42F9-B9F5-1CE03EB4661E}" dt="2024-08-07T03:19:29.279" v="6" actId="14100"/>
          <ac:spMkLst>
            <pc:docMk/>
            <pc:sldMk cId="969716135" sldId="1906872563"/>
            <ac:spMk id="4" creationId="{00000000-0000-0000-0000-000000000000}"/>
          </ac:spMkLst>
        </pc:spChg>
      </pc:sldChg>
      <pc:sldChg chg="modSp mod">
        <pc:chgData name="Sibal-Valdez, Jessica Anne" userId="94b097dd-be1a-4964-a6cb-fa7089dac6bb" providerId="ADAL" clId="{9E07FCB6-A977-42F9-B9F5-1CE03EB4661E}" dt="2024-08-07T03:20:03.044" v="15" actId="20577"/>
        <pc:sldMkLst>
          <pc:docMk/>
          <pc:sldMk cId="2205980423" sldId="1906872569"/>
        </pc:sldMkLst>
        <pc:spChg chg="mod">
          <ac:chgData name="Sibal-Valdez, Jessica Anne" userId="94b097dd-be1a-4964-a6cb-fa7089dac6bb" providerId="ADAL" clId="{9E07FCB6-A977-42F9-B9F5-1CE03EB4661E}" dt="2024-08-07T03:20:03.044" v="15" actId="20577"/>
          <ac:spMkLst>
            <pc:docMk/>
            <pc:sldMk cId="2205980423" sldId="1906872569"/>
            <ac:spMk id="3" creationId="{480E295D-16EC-4947-ACD5-1C46C901D41C}"/>
          </ac:spMkLst>
        </pc:spChg>
        <pc:spChg chg="mod">
          <ac:chgData name="Sibal-Valdez, Jessica Anne" userId="94b097dd-be1a-4964-a6cb-fa7089dac6bb" providerId="ADAL" clId="{9E07FCB6-A977-42F9-B9F5-1CE03EB4661E}" dt="2024-08-07T03:19:43.113" v="9" actId="14100"/>
          <ac:spMkLst>
            <pc:docMk/>
            <pc:sldMk cId="2205980423" sldId="1906872569"/>
            <ac:spMk id="4" creationId="{00000000-0000-0000-0000-000000000000}"/>
          </ac:spMkLst>
        </pc:spChg>
      </pc:sldChg>
      <pc:sldChg chg="modSp mod">
        <pc:chgData name="Sibal-Valdez, Jessica Anne" userId="94b097dd-be1a-4964-a6cb-fa7089dac6bb" providerId="ADAL" clId="{9E07FCB6-A977-42F9-B9F5-1CE03EB4661E}" dt="2024-08-07T03:20:20.873" v="23" actId="1076"/>
        <pc:sldMkLst>
          <pc:docMk/>
          <pc:sldMk cId="3845603560" sldId="1906872570"/>
        </pc:sldMkLst>
        <pc:spChg chg="mod">
          <ac:chgData name="Sibal-Valdez, Jessica Anne" userId="94b097dd-be1a-4964-a6cb-fa7089dac6bb" providerId="ADAL" clId="{9E07FCB6-A977-42F9-B9F5-1CE03EB4661E}" dt="2024-08-07T03:20:20.873" v="23" actId="1076"/>
          <ac:spMkLst>
            <pc:docMk/>
            <pc:sldMk cId="3845603560" sldId="1906872570"/>
            <ac:spMk id="4" creationId="{00000000-0000-0000-0000-000000000000}"/>
          </ac:spMkLst>
        </pc:spChg>
      </pc:sldChg>
      <pc:sldChg chg="modSp mod">
        <pc:chgData name="Sibal-Valdez, Jessica Anne" userId="94b097dd-be1a-4964-a6cb-fa7089dac6bb" providerId="ADAL" clId="{9E07FCB6-A977-42F9-B9F5-1CE03EB4661E}" dt="2024-08-08T01:59:01.193" v="91" actId="20577"/>
        <pc:sldMkLst>
          <pc:docMk/>
          <pc:sldMk cId="3592563473" sldId="1906872571"/>
        </pc:sldMkLst>
        <pc:spChg chg="mod">
          <ac:chgData name="Sibal-Valdez, Jessica Anne" userId="94b097dd-be1a-4964-a6cb-fa7089dac6bb" providerId="ADAL" clId="{9E07FCB6-A977-42F9-B9F5-1CE03EB4661E}" dt="2024-08-08T01:59:01.193" v="91" actId="20577"/>
          <ac:spMkLst>
            <pc:docMk/>
            <pc:sldMk cId="3592563473" sldId="1906872571"/>
            <ac:spMk id="4" creationId="{00000000-0000-0000-0000-000000000000}"/>
          </ac:spMkLst>
        </pc:spChg>
        <pc:spChg chg="mod">
          <ac:chgData name="Sibal-Valdez, Jessica Anne" userId="94b097dd-be1a-4964-a6cb-fa7089dac6bb" providerId="ADAL" clId="{9E07FCB6-A977-42F9-B9F5-1CE03EB4661E}" dt="2024-08-07T03:20:48.390" v="31" actId="1076"/>
          <ac:spMkLst>
            <pc:docMk/>
            <pc:sldMk cId="3592563473" sldId="1906872571"/>
            <ac:spMk id="6" creationId="{A52E1175-66CD-437B-AE56-3233BC453581}"/>
          </ac:spMkLst>
        </pc:spChg>
      </pc:sldChg>
      <pc:sldChg chg="modSp mod">
        <pc:chgData name="Sibal-Valdez, Jessica Anne" userId="94b097dd-be1a-4964-a6cb-fa7089dac6bb" providerId="ADAL" clId="{9E07FCB6-A977-42F9-B9F5-1CE03EB4661E}" dt="2024-08-07T03:21:12.611" v="36" actId="14100"/>
        <pc:sldMkLst>
          <pc:docMk/>
          <pc:sldMk cId="2429963739" sldId="1906872572"/>
        </pc:sldMkLst>
        <pc:spChg chg="mod">
          <ac:chgData name="Sibal-Valdez, Jessica Anne" userId="94b097dd-be1a-4964-a6cb-fa7089dac6bb" providerId="ADAL" clId="{9E07FCB6-A977-42F9-B9F5-1CE03EB4661E}" dt="2024-08-07T03:21:12.611" v="36" actId="14100"/>
          <ac:spMkLst>
            <pc:docMk/>
            <pc:sldMk cId="2429963739" sldId="1906872572"/>
            <ac:spMk id="4" creationId="{00000000-0000-0000-0000-000000000000}"/>
          </ac:spMkLst>
        </pc:spChg>
        <pc:spChg chg="mod">
          <ac:chgData name="Sibal-Valdez, Jessica Anne" userId="94b097dd-be1a-4964-a6cb-fa7089dac6bb" providerId="ADAL" clId="{9E07FCB6-A977-42F9-B9F5-1CE03EB4661E}" dt="2024-08-07T03:21:04.175" v="35" actId="1076"/>
          <ac:spMkLst>
            <pc:docMk/>
            <pc:sldMk cId="2429963739" sldId="1906872572"/>
            <ac:spMk id="5" creationId="{248CB3F8-C6DF-4268-8ED3-5738EEA8A07B}"/>
          </ac:spMkLst>
        </pc:spChg>
      </pc:sldChg>
      <pc:sldChg chg="del">
        <pc:chgData name="Sibal-Valdez, Jessica Anne" userId="94b097dd-be1a-4964-a6cb-fa7089dac6bb" providerId="ADAL" clId="{9E07FCB6-A977-42F9-B9F5-1CE03EB4661E}" dt="2024-08-07T03:19:14.071" v="3" actId="47"/>
        <pc:sldMkLst>
          <pc:docMk/>
          <pc:sldMk cId="1795028925" sldId="1906872576"/>
        </pc:sldMkLst>
      </pc:sldChg>
      <pc:sldChg chg="addSp modSp new">
        <pc:chgData name="Sibal-Valdez, Jessica Anne" userId="94b097dd-be1a-4964-a6cb-fa7089dac6bb" providerId="ADAL" clId="{9E07FCB6-A977-42F9-B9F5-1CE03EB4661E}" dt="2024-08-07T03:19:12.672" v="2" actId="164"/>
        <pc:sldMkLst>
          <pc:docMk/>
          <pc:sldMk cId="2786790912" sldId="1906872577"/>
        </pc:sldMkLst>
        <pc:spChg chg="add mod">
          <ac:chgData name="Sibal-Valdez, Jessica Anne" userId="94b097dd-be1a-4964-a6cb-fa7089dac6bb" providerId="ADAL" clId="{9E07FCB6-A977-42F9-B9F5-1CE03EB4661E}" dt="2024-08-07T03:19:12.672" v="2" actId="164"/>
          <ac:spMkLst>
            <pc:docMk/>
            <pc:sldMk cId="2786790912" sldId="1906872577"/>
            <ac:spMk id="4" creationId="{2373E049-2607-169C-B5BC-6597DBDDCCD9}"/>
          </ac:spMkLst>
        </pc:spChg>
        <pc:spChg chg="add mod">
          <ac:chgData name="Sibal-Valdez, Jessica Anne" userId="94b097dd-be1a-4964-a6cb-fa7089dac6bb" providerId="ADAL" clId="{9E07FCB6-A977-42F9-B9F5-1CE03EB4661E}" dt="2024-08-07T03:19:12.672" v="2" actId="164"/>
          <ac:spMkLst>
            <pc:docMk/>
            <pc:sldMk cId="2786790912" sldId="1906872577"/>
            <ac:spMk id="5" creationId="{1A7657AF-FA57-CBCA-376F-99450FA46052}"/>
          </ac:spMkLst>
        </pc:spChg>
        <pc:spChg chg="add mod">
          <ac:chgData name="Sibal-Valdez, Jessica Anne" userId="94b097dd-be1a-4964-a6cb-fa7089dac6bb" providerId="ADAL" clId="{9E07FCB6-A977-42F9-B9F5-1CE03EB4661E}" dt="2024-08-07T03:19:12.672" v="2" actId="164"/>
          <ac:spMkLst>
            <pc:docMk/>
            <pc:sldMk cId="2786790912" sldId="1906872577"/>
            <ac:spMk id="6" creationId="{5318D484-3896-AC67-A749-4BDB007642FC}"/>
          </ac:spMkLst>
        </pc:spChg>
        <pc:grpChg chg="add mod">
          <ac:chgData name="Sibal-Valdez, Jessica Anne" userId="94b097dd-be1a-4964-a6cb-fa7089dac6bb" providerId="ADAL" clId="{9E07FCB6-A977-42F9-B9F5-1CE03EB4661E}" dt="2024-08-07T03:19:12.672" v="2" actId="164"/>
          <ac:grpSpMkLst>
            <pc:docMk/>
            <pc:sldMk cId="2786790912" sldId="1906872577"/>
            <ac:grpSpMk id="8" creationId="{121BBD29-0E0E-6B15-0BC4-4915D1E497F5}"/>
          </ac:grpSpMkLst>
        </pc:grpChg>
        <pc:picChg chg="add mod">
          <ac:chgData name="Sibal-Valdez, Jessica Anne" userId="94b097dd-be1a-4964-a6cb-fa7089dac6bb" providerId="ADAL" clId="{9E07FCB6-A977-42F9-B9F5-1CE03EB4661E}" dt="2024-08-07T03:19:12.672" v="2" actId="164"/>
          <ac:picMkLst>
            <pc:docMk/>
            <pc:sldMk cId="2786790912" sldId="1906872577"/>
            <ac:picMk id="3" creationId="{DE0873A5-DBCB-B942-66C4-2B22CAD978E2}"/>
          </ac:picMkLst>
        </pc:picChg>
        <pc:picChg chg="add mod">
          <ac:chgData name="Sibal-Valdez, Jessica Anne" userId="94b097dd-be1a-4964-a6cb-fa7089dac6bb" providerId="ADAL" clId="{9E07FCB6-A977-42F9-B9F5-1CE03EB4661E}" dt="2024-08-07T03:19:12.672" v="2" actId="164"/>
          <ac:picMkLst>
            <pc:docMk/>
            <pc:sldMk cId="2786790912" sldId="1906872577"/>
            <ac:picMk id="7" creationId="{7561F617-CB08-F3CC-68CC-50A72E03313A}"/>
          </ac:picMkLst>
        </pc:picChg>
      </pc:sldChg>
      <pc:sldChg chg="add">
        <pc:chgData name="Sibal-Valdez, Jessica Anne" userId="94b097dd-be1a-4964-a6cb-fa7089dac6bb" providerId="ADAL" clId="{9E07FCB6-A977-42F9-B9F5-1CE03EB4661E}" dt="2024-08-08T02:03:01.468" v="92"/>
        <pc:sldMkLst>
          <pc:docMk/>
          <pc:sldMk cId="790653240" sldId="1906872586"/>
        </pc:sldMkLst>
      </pc:sldChg>
      <pc:sldMasterChg chg="delSldLayout">
        <pc:chgData name="Sibal-Valdez, Jessica Anne" userId="94b097dd-be1a-4964-a6cb-fa7089dac6bb" providerId="ADAL" clId="{9E07FCB6-A977-42F9-B9F5-1CE03EB4661E}" dt="2024-08-07T03:27:45.097" v="54" actId="2696"/>
        <pc:sldMasterMkLst>
          <pc:docMk/>
          <pc:sldMasterMk cId="1195103446" sldId="2147483648"/>
        </pc:sldMasterMkLst>
        <pc:sldLayoutChg chg="del">
          <pc:chgData name="Sibal-Valdez, Jessica Anne" userId="94b097dd-be1a-4964-a6cb-fa7089dac6bb" providerId="ADAL" clId="{9E07FCB6-A977-42F9-B9F5-1CE03EB4661E}" dt="2024-08-07T03:27:37.546" v="42" actId="2696"/>
          <pc:sldLayoutMkLst>
            <pc:docMk/>
            <pc:sldMasterMk cId="1195103446" sldId="2147483648"/>
            <pc:sldLayoutMk cId="855399234" sldId="214748364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7.940" v="44" actId="2696"/>
          <pc:sldLayoutMkLst>
            <pc:docMk/>
            <pc:sldMasterMk cId="1195103446" sldId="2147483648"/>
            <pc:sldLayoutMk cId="2482152133" sldId="214748365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4.530" v="52" actId="2696"/>
          <pc:sldLayoutMkLst>
            <pc:docMk/>
            <pc:sldMasterMk cId="1195103446" sldId="2147483648"/>
            <pc:sldLayoutMk cId="4223365089" sldId="214748366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7.357" v="41" actId="2696"/>
          <pc:sldLayoutMkLst>
            <pc:docMk/>
            <pc:sldMasterMk cId="1195103446" sldId="2147483648"/>
            <pc:sldLayoutMk cId="1078562955" sldId="214748368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8.180" v="45" actId="2696"/>
          <pc:sldLayoutMkLst>
            <pc:docMk/>
            <pc:sldMasterMk cId="1195103446" sldId="2147483648"/>
            <pc:sldLayoutMk cId="3086000862" sldId="214748372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5.097" v="54" actId="2696"/>
          <pc:sldLayoutMkLst>
            <pc:docMk/>
            <pc:sldMasterMk cId="1195103446" sldId="2147483648"/>
            <pc:sldLayoutMk cId="3536137899" sldId="214748372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5.312" v="40" actId="2696"/>
          <pc:sldLayoutMkLst>
            <pc:docMk/>
            <pc:sldMasterMk cId="1195103446" sldId="2147483648"/>
            <pc:sldLayoutMk cId="4160501041" sldId="214748373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5.077" v="39" actId="2696"/>
          <pc:sldLayoutMkLst>
            <pc:docMk/>
            <pc:sldMasterMk cId="1195103446" sldId="2147483648"/>
            <pc:sldLayoutMk cId="177265828" sldId="214748373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2.342" v="38" actId="2696"/>
          <pc:sldLayoutMkLst>
            <pc:docMk/>
            <pc:sldMasterMk cId="1195103446" sldId="2147483648"/>
            <pc:sldLayoutMk cId="3715861355" sldId="2147483734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7.782" v="43" actId="2696"/>
          <pc:sldLayoutMkLst>
            <pc:docMk/>
            <pc:sldMasterMk cId="1195103446" sldId="2147483648"/>
            <pc:sldLayoutMk cId="3236876317" sldId="214748373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9.705" v="50" actId="2696"/>
          <pc:sldLayoutMkLst>
            <pc:docMk/>
            <pc:sldMasterMk cId="1195103446" sldId="2147483648"/>
            <pc:sldLayoutMk cId="3706131452" sldId="214748373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28.329" v="37" actId="2696"/>
          <pc:sldLayoutMkLst>
            <pc:docMk/>
            <pc:sldMasterMk cId="1195103446" sldId="2147483648"/>
            <pc:sldLayoutMk cId="481446463" sldId="214748374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8.680" v="47" actId="2696"/>
          <pc:sldLayoutMkLst>
            <pc:docMk/>
            <pc:sldMasterMk cId="1195103446" sldId="2147483648"/>
            <pc:sldLayoutMk cId="3779604171" sldId="214748374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9.281" v="48" actId="2696"/>
          <pc:sldLayoutMkLst>
            <pc:docMk/>
            <pc:sldMasterMk cId="1195103446" sldId="2147483648"/>
            <pc:sldLayoutMk cId="2995593470" sldId="214748374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9.500" v="49" actId="2696"/>
          <pc:sldLayoutMkLst>
            <pc:docMk/>
            <pc:sldMasterMk cId="1195103446" sldId="2147483648"/>
            <pc:sldLayoutMk cId="2529893392" sldId="214748374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0.259" v="51" actId="2696"/>
          <pc:sldLayoutMkLst>
            <pc:docMk/>
            <pc:sldMasterMk cId="1195103446" sldId="2147483648"/>
            <pc:sldLayoutMk cId="2538132549" sldId="2147483748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4.782" v="53" actId="2696"/>
          <pc:sldLayoutMkLst>
            <pc:docMk/>
            <pc:sldMasterMk cId="1195103446" sldId="2147483648"/>
            <pc:sldLayoutMk cId="709745234" sldId="214748374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8.413" v="46" actId="2696"/>
          <pc:sldLayoutMkLst>
            <pc:docMk/>
            <pc:sldMasterMk cId="1195103446" sldId="2147483648"/>
            <pc:sldLayoutMk cId="2184918177" sldId="2147483750"/>
          </pc:sldLayoutMkLst>
        </pc:sldLayoutChg>
      </pc:sldMasterChg>
      <pc:sldMasterChg chg="addSldLayout delSldLayout">
        <pc:chgData name="Sibal-Valdez, Jessica Anne" userId="94b097dd-be1a-4964-a6cb-fa7089dac6bb" providerId="ADAL" clId="{9E07FCB6-A977-42F9-B9F5-1CE03EB4661E}" dt="2024-08-07T03:28:05.390" v="78" actId="2696"/>
        <pc:sldMasterMkLst>
          <pc:docMk/>
          <pc:sldMasterMk cId="1044624086" sldId="2147483769"/>
        </pc:sldMasterMkLst>
        <pc:sldLayoutChg chg="del">
          <pc:chgData name="Sibal-Valdez, Jessica Anne" userId="94b097dd-be1a-4964-a6cb-fa7089dac6bb" providerId="ADAL" clId="{9E07FCB6-A977-42F9-B9F5-1CE03EB4661E}" dt="2024-08-07T03:27:49.711" v="55" actId="2696"/>
          <pc:sldLayoutMkLst>
            <pc:docMk/>
            <pc:sldMasterMk cId="1044624086" sldId="2147483769"/>
            <pc:sldLayoutMk cId="3044813874" sldId="214748377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9.932" v="56" actId="2696"/>
          <pc:sldLayoutMkLst>
            <pc:docMk/>
            <pc:sldMasterMk cId="1044624086" sldId="2147483769"/>
            <pc:sldLayoutMk cId="1528353894" sldId="2147483774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0.120" v="57" actId="2696"/>
          <pc:sldLayoutMkLst>
            <pc:docMk/>
            <pc:sldMasterMk cId="1044624086" sldId="2147483769"/>
            <pc:sldLayoutMk cId="3114485412" sldId="214748377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0.309" v="58" actId="2696"/>
          <pc:sldLayoutMkLst>
            <pc:docMk/>
            <pc:sldMasterMk cId="1044624086" sldId="2147483769"/>
            <pc:sldLayoutMk cId="3360902752" sldId="214748377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1.382" v="59" actId="2696"/>
          <pc:sldLayoutMkLst>
            <pc:docMk/>
            <pc:sldMasterMk cId="1044624086" sldId="2147483769"/>
            <pc:sldLayoutMk cId="975487166" sldId="214748377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2.828" v="60" actId="2696"/>
          <pc:sldLayoutMkLst>
            <pc:docMk/>
            <pc:sldMasterMk cId="1044624086" sldId="2147483769"/>
            <pc:sldLayoutMk cId="4143722701" sldId="214748378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3.033" v="61" actId="2696"/>
          <pc:sldLayoutMkLst>
            <pc:docMk/>
            <pc:sldMasterMk cId="1044624086" sldId="2147483769"/>
            <pc:sldLayoutMk cId="4047620945" sldId="214748378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3.238" v="62" actId="2696"/>
          <pc:sldLayoutMkLst>
            <pc:docMk/>
            <pc:sldMasterMk cId="1044624086" sldId="2147483769"/>
            <pc:sldLayoutMk cId="4269406965" sldId="214748378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3.410" v="63" actId="2696"/>
          <pc:sldLayoutMkLst>
            <pc:docMk/>
            <pc:sldMasterMk cId="1044624086" sldId="2147483769"/>
            <pc:sldLayoutMk cId="4187562100" sldId="2147483784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073" v="64" actId="2696"/>
          <pc:sldLayoutMkLst>
            <pc:docMk/>
            <pc:sldMasterMk cId="1044624086" sldId="2147483769"/>
            <pc:sldLayoutMk cId="3937057700" sldId="214748378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247" v="65" actId="2696"/>
          <pc:sldLayoutMkLst>
            <pc:docMk/>
            <pc:sldMasterMk cId="1044624086" sldId="2147483769"/>
            <pc:sldLayoutMk cId="1862461831" sldId="214748378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437" v="66" actId="2696"/>
          <pc:sldLayoutMkLst>
            <pc:docMk/>
            <pc:sldMasterMk cId="1044624086" sldId="2147483769"/>
            <pc:sldLayoutMk cId="2074611138" sldId="214748378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626" v="67" actId="2696"/>
          <pc:sldLayoutMkLst>
            <pc:docMk/>
            <pc:sldMasterMk cId="1044624086" sldId="2147483769"/>
            <pc:sldLayoutMk cId="1299388820" sldId="2147483788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7.780" v="68" actId="2696"/>
          <pc:sldLayoutMkLst>
            <pc:docMk/>
            <pc:sldMasterMk cId="1044624086" sldId="2147483769"/>
            <pc:sldLayoutMk cId="456434245" sldId="214748378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002" v="69" actId="2696"/>
          <pc:sldLayoutMkLst>
            <pc:docMk/>
            <pc:sldMasterMk cId="1044624086" sldId="2147483769"/>
            <pc:sldLayoutMk cId="1033130360" sldId="2147483790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173" v="70" actId="2696"/>
          <pc:sldLayoutMkLst>
            <pc:docMk/>
            <pc:sldMasterMk cId="1044624086" sldId="2147483769"/>
            <pc:sldLayoutMk cId="2523281139" sldId="214748379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332" v="71" actId="2696"/>
          <pc:sldLayoutMkLst>
            <pc:docMk/>
            <pc:sldMasterMk cId="1044624086" sldId="2147483769"/>
            <pc:sldLayoutMk cId="1619381437" sldId="214748379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521" v="72" actId="2696"/>
          <pc:sldLayoutMkLst>
            <pc:docMk/>
            <pc:sldMasterMk cId="1044624086" sldId="2147483769"/>
            <pc:sldLayoutMk cId="2152754166" sldId="214748379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711" v="73" actId="2696"/>
          <pc:sldLayoutMkLst>
            <pc:docMk/>
            <pc:sldMasterMk cId="1044624086" sldId="2147483769"/>
            <pc:sldLayoutMk cId="375590005" sldId="2147483794"/>
          </pc:sldLayoutMkLst>
        </pc:sldLayoutChg>
        <pc:sldLayoutChg chg="add del">
          <pc:chgData name="Sibal-Valdez, Jessica Anne" userId="94b097dd-be1a-4964-a6cb-fa7089dac6bb" providerId="ADAL" clId="{9E07FCB6-A977-42F9-B9F5-1CE03EB4661E}" dt="2024-08-07T03:28:02.076" v="75" actId="2696"/>
          <pc:sldLayoutMkLst>
            <pc:docMk/>
            <pc:sldMasterMk cId="1044624086" sldId="2147483769"/>
            <pc:sldLayoutMk cId="2608415464" sldId="214748379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5.021" v="76" actId="2696"/>
          <pc:sldLayoutMkLst>
            <pc:docMk/>
            <pc:sldMasterMk cId="1044624086" sldId="2147483769"/>
            <pc:sldLayoutMk cId="1324877583" sldId="214748379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5.226" v="77" actId="2696"/>
          <pc:sldLayoutMkLst>
            <pc:docMk/>
            <pc:sldMasterMk cId="1044624086" sldId="2147483769"/>
            <pc:sldLayoutMk cId="3522943535" sldId="2147483800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5.390" v="78" actId="2696"/>
          <pc:sldLayoutMkLst>
            <pc:docMk/>
            <pc:sldMasterMk cId="1044624086" sldId="2147483769"/>
            <pc:sldLayoutMk cId="4123616769" sldId="2147483801"/>
          </pc:sldLayoutMkLst>
        </pc:sldLayoutChg>
      </pc:sldMasterChg>
      <pc:sldMasterChg chg="delSldLayout">
        <pc:chgData name="Sibal-Valdez, Jessica Anne" userId="94b097dd-be1a-4964-a6cb-fa7089dac6bb" providerId="ADAL" clId="{9E07FCB6-A977-42F9-B9F5-1CE03EB4661E}" dt="2024-08-07T03:28:08.066" v="81" actId="2696"/>
        <pc:sldMasterMkLst>
          <pc:docMk/>
          <pc:sldMasterMk cId="1759709424" sldId="2147483803"/>
        </pc:sldMasterMkLst>
        <pc:sldLayoutChg chg="del">
          <pc:chgData name="Sibal-Valdez, Jessica Anne" userId="94b097dd-be1a-4964-a6cb-fa7089dac6bb" providerId="ADAL" clId="{9E07FCB6-A977-42F9-B9F5-1CE03EB4661E}" dt="2024-08-07T03:28:06.993" v="79" actId="2696"/>
          <pc:sldLayoutMkLst>
            <pc:docMk/>
            <pc:sldMasterMk cId="1759709424" sldId="2147483803"/>
            <pc:sldLayoutMk cId="940372103" sldId="214748380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7.216" v="80" actId="2696"/>
          <pc:sldLayoutMkLst>
            <pc:docMk/>
            <pc:sldMasterMk cId="1759709424" sldId="2147483803"/>
            <pc:sldLayoutMk cId="3660518826" sldId="214748380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8.066" v="81" actId="2696"/>
          <pc:sldLayoutMkLst>
            <pc:docMk/>
            <pc:sldMasterMk cId="1759709424" sldId="2147483803"/>
            <pc:sldLayoutMk cId="2834939971" sldId="2147483807"/>
          </pc:sldLayoutMkLst>
        </pc:sldLayoutChg>
      </pc:sldMasterChg>
      <pc:sldMasterChg chg="delSldLayout">
        <pc:chgData name="Sibal-Valdez, Jessica Anne" userId="94b097dd-be1a-4964-a6cb-fa7089dac6bb" providerId="ADAL" clId="{9E07FCB6-A977-42F9-B9F5-1CE03EB4661E}" dt="2024-08-07T03:28:09.721" v="84" actId="2696"/>
        <pc:sldMasterMkLst>
          <pc:docMk/>
          <pc:sldMasterMk cId="2878334193" sldId="2147483810"/>
        </pc:sldMasterMkLst>
        <pc:sldLayoutChg chg="del">
          <pc:chgData name="Sibal-Valdez, Jessica Anne" userId="94b097dd-be1a-4964-a6cb-fa7089dac6bb" providerId="ADAL" clId="{9E07FCB6-A977-42F9-B9F5-1CE03EB4661E}" dt="2024-08-07T03:28:09.327" v="82" actId="2696"/>
          <pc:sldLayoutMkLst>
            <pc:docMk/>
            <pc:sldMasterMk cId="2878334193" sldId="2147483810"/>
            <pc:sldLayoutMk cId="4105585686" sldId="214748381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9.691" v="83" actId="2696"/>
          <pc:sldLayoutMkLst>
            <pc:docMk/>
            <pc:sldMasterMk cId="2878334193" sldId="2147483810"/>
            <pc:sldLayoutMk cId="1530480941" sldId="214748381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9.721" v="84" actId="2696"/>
          <pc:sldLayoutMkLst>
            <pc:docMk/>
            <pc:sldMasterMk cId="2878334193" sldId="2147483810"/>
            <pc:sldLayoutMk cId="3657154449" sldId="2147483813"/>
          </pc:sldLayoutMkLst>
        </pc:sldLayoutChg>
      </pc:sldMasterChg>
      <pc:sldMasterChg chg="delSldLayout">
        <pc:chgData name="Sibal-Valdez, Jessica Anne" userId="94b097dd-be1a-4964-a6cb-fa7089dac6bb" providerId="ADAL" clId="{9E07FCB6-A977-42F9-B9F5-1CE03EB4661E}" dt="2024-08-07T03:28:18.116" v="90" actId="2696"/>
        <pc:sldMasterMkLst>
          <pc:docMk/>
          <pc:sldMasterMk cId="2056916821" sldId="2147483818"/>
        </pc:sldMasterMkLst>
        <pc:sldLayoutChg chg="del">
          <pc:chgData name="Sibal-Valdez, Jessica Anne" userId="94b097dd-be1a-4964-a6cb-fa7089dac6bb" providerId="ADAL" clId="{9E07FCB6-A977-42F9-B9F5-1CE03EB4661E}" dt="2024-08-07T03:28:13.532" v="87" actId="2696"/>
          <pc:sldLayoutMkLst>
            <pc:docMk/>
            <pc:sldMasterMk cId="2056916821" sldId="2147483818"/>
            <pc:sldLayoutMk cId="3176331029" sldId="214748381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3.702" v="88" actId="2696"/>
          <pc:sldLayoutMkLst>
            <pc:docMk/>
            <pc:sldMasterMk cId="2056916821" sldId="2147483818"/>
            <pc:sldLayoutMk cId="2066563151" sldId="2147483820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2.699" v="85" actId="2696"/>
          <pc:sldLayoutMkLst>
            <pc:docMk/>
            <pc:sldMasterMk cId="2056916821" sldId="2147483818"/>
            <pc:sldLayoutMk cId="2309893541" sldId="214748382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2.905" v="86" actId="2696"/>
          <pc:sldLayoutMkLst>
            <pc:docMk/>
            <pc:sldMasterMk cId="2056916821" sldId="2147483818"/>
            <pc:sldLayoutMk cId="3526096533" sldId="214748382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3.905" v="89" actId="2696"/>
          <pc:sldLayoutMkLst>
            <pc:docMk/>
            <pc:sldMasterMk cId="2056916821" sldId="2147483818"/>
            <pc:sldLayoutMk cId="2271033647" sldId="214748382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8.116" v="90" actId="2696"/>
          <pc:sldLayoutMkLst>
            <pc:docMk/>
            <pc:sldMasterMk cId="2056916821" sldId="2147483818"/>
            <pc:sldLayoutMk cId="2421183220" sldId="214748383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 Regular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 Regular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 Regular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 Regular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 Regular" panose="020B0503030202060203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are available </a:t>
            </a:r>
            <a:r>
              <a:rPr lang="en-GB" sz="1600">
                <a:solidFill>
                  <a:schemeClr val="accent1"/>
                </a:solidFill>
              </a:rPr>
              <a:t>[here &lt;link&gt;]</a:t>
            </a:r>
            <a:r>
              <a:rPr lang="en-GB" sz="1600"/>
              <a:t>. 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5898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564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8856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8628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1436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980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18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0395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05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378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7297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6254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275332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dark or mid gradient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92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dark or mid gradient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961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dark or mid gradient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5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6557B-1FAD-4B21-979D-AF32AE2ABE3A}" type="datetime2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Wednesday, September 25, 2024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1890542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C2CB2-4FB2-4965-A2E7-4A3640116F06}" type="datetime2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Wednesday, September 25, 2024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58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5525D8-8C3D-4FEA-A4F3-A7048ED97C11}" type="datetime2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Wednesday, September 25, 2024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6643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062387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502030-B187-FE51-4FE0-32C86C0F52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41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18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– Full-ble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DE0A3BC1-0AEE-4CB4-B4CD-8EE1F2C12B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BDFE8-15BE-4A34-B9AD-FF8BB2C4594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014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7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8716351-8A5C-C24E-A6A1-CACE96537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r>
              <a:rPr lang="en-US"/>
              <a:t>Accenture Technology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52EC77F-93A5-4A4D-8297-C65711D66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07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7DEB-5394-E04A-A808-328A7ED8C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</a:lstStyle>
          <a:p>
            <a:r>
              <a:rPr lang="en-US"/>
              <a:t>Accenture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AD29-8AA2-9B45-B910-CBD64DD61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0F743-B639-E949-94FE-40B801E321B2}"/>
              </a:ext>
            </a:extLst>
          </p:cNvPr>
          <p:cNvSpPr/>
          <p:nvPr userDrawn="1"/>
        </p:nvSpPr>
        <p:spPr>
          <a:xfrm>
            <a:off x="6740487" y="1343752"/>
            <a:ext cx="139872" cy="446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E6852B-DA86-BD47-B022-8377D27CB737}"/>
              </a:ext>
            </a:extLst>
          </p:cNvPr>
          <p:cNvSpPr/>
          <p:nvPr userDrawn="1"/>
        </p:nvSpPr>
        <p:spPr>
          <a:xfrm>
            <a:off x="7140537" y="1345234"/>
            <a:ext cx="140012" cy="439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11C0D0-DC27-A34A-8CEB-7CF73E1317AA}"/>
              </a:ext>
            </a:extLst>
          </p:cNvPr>
          <p:cNvSpPr/>
          <p:nvPr userDrawn="1"/>
        </p:nvSpPr>
        <p:spPr>
          <a:xfrm>
            <a:off x="7656300" y="1286162"/>
            <a:ext cx="150568" cy="446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784544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6F1F-FA65-4EEB-BDF1-3ABAA12E2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222" y="240215"/>
            <a:ext cx="10515600" cy="306635"/>
          </a:xfrm>
        </p:spPr>
        <p:txBody>
          <a:bodyPr lIns="0" tIns="0" rIns="0" bIns="0" anchor="t">
            <a:normAutofit/>
          </a:bodyPr>
          <a:lstStyle>
            <a:lvl1pPr>
              <a:defRPr sz="2400">
                <a:solidFill>
                  <a:srgbClr val="33CC33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8A67-9B80-412E-9A41-C4F91B54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647" y="6356350"/>
            <a:ext cx="2743200" cy="365125"/>
          </a:xfrm>
        </p:spPr>
        <p:txBody>
          <a:bodyPr/>
          <a:lstStyle/>
          <a:p>
            <a:fld id="{63FC6494-8DB7-494F-83AE-7187FC8A42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E9138-10C8-4D5C-96AF-BA283019769A}"/>
              </a:ext>
            </a:extLst>
          </p:cNvPr>
          <p:cNvSpPr txBox="1"/>
          <p:nvPr userDrawn="1"/>
        </p:nvSpPr>
        <p:spPr>
          <a:xfrm>
            <a:off x="3470816" y="6629400"/>
            <a:ext cx="5250368" cy="22859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defRPr/>
            </a:pPr>
            <a:r>
              <a:rPr lang="en-US" sz="8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Copyright 2022 Accenture. All rights reserved. Accenture Confidential Information. Internal Use Only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CDE97-5B21-4B58-93AF-0B6CCB281B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600260"/>
            <a:ext cx="10515600" cy="422275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1600" dirty="0" smtClean="0">
                <a:solidFill>
                  <a:srgbClr val="0070C0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82763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ybook/L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9DB20E-402F-4429-B44A-BCDD110E2DF6}"/>
              </a:ext>
            </a:extLst>
          </p:cNvPr>
          <p:cNvGrpSpPr/>
          <p:nvPr userDrawn="1"/>
        </p:nvGrpSpPr>
        <p:grpSpPr>
          <a:xfrm>
            <a:off x="1" y="-4488"/>
            <a:ext cx="12191065" cy="6862488"/>
            <a:chOff x="0" y="-3366"/>
            <a:chExt cx="9143299" cy="5146866"/>
          </a:xfrm>
        </p:grpSpPr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C6B6D226-A844-B141-A337-85FFBCFDE485}"/>
                </a:ext>
              </a:extLst>
            </p:cNvPr>
            <p:cNvSpPr/>
            <p:nvPr userDrawn="1"/>
          </p:nvSpPr>
          <p:spPr>
            <a:xfrm>
              <a:off x="0" y="-3366"/>
              <a:ext cx="9143299" cy="5146866"/>
            </a:xfrm>
            <a:prstGeom prst="rect">
              <a:avLst/>
            </a:prstGeom>
            <a:solidFill>
              <a:srgbClr val="F5F7F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l">
                <a:defRPr sz="3200" b="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600" noProof="0"/>
            </a:p>
          </p:txBody>
        </p:sp>
        <p:sp>
          <p:nvSpPr>
            <p:cNvPr id="4" name="Rectangle">
              <a:extLst>
                <a:ext uri="{FF2B5EF4-FFF2-40B4-BE49-F238E27FC236}">
                  <a16:creationId xmlns:a16="http://schemas.microsoft.com/office/drawing/2014/main" id="{D989BA39-7EC6-294F-AF53-B7142E5CDB12}"/>
                </a:ext>
              </a:extLst>
            </p:cNvPr>
            <p:cNvSpPr/>
            <p:nvPr userDrawn="1"/>
          </p:nvSpPr>
          <p:spPr>
            <a:xfrm>
              <a:off x="189491" y="197168"/>
              <a:ext cx="8794630" cy="459357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l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600" noProof="0"/>
            </a:p>
          </p:txBody>
        </p:sp>
      </p:grpSp>
      <p:sp>
        <p:nvSpPr>
          <p:cNvPr id="6" name="Copyright Ⓒ 2018 Accenture  All rights reserved">
            <a:extLst>
              <a:ext uri="{FF2B5EF4-FFF2-40B4-BE49-F238E27FC236}">
                <a16:creationId xmlns:a16="http://schemas.microsoft.com/office/drawing/2014/main" id="{8CACBDDE-75CD-C644-9B17-36349A723C74}"/>
              </a:ext>
            </a:extLst>
          </p:cNvPr>
          <p:cNvSpPr txBox="1"/>
          <p:nvPr/>
        </p:nvSpPr>
        <p:spPr>
          <a:xfrm>
            <a:off x="5688980" y="6565842"/>
            <a:ext cx="232435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numCol="1" anchor="t">
            <a:spAutoFit/>
          </a:bodyPr>
          <a:lstStyle>
            <a:lvl1pPr algn="l" defTabSz="1828800">
              <a:defRPr sz="1600" b="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en-US" sz="800" noProof="0" dirty="0"/>
              <a:t>Copyright Ⓒ 2022 Accenture  All rights reserved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C198B9B7-3351-804E-9791-0F86BB11B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3757" y="515602"/>
            <a:ext cx="5880705" cy="182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kumimoji="0" lang="en-US" sz="1051" b="0" i="0" u="none" strike="noStrike" cap="none" spc="0" normalizeH="0" baseline="0" dirty="0">
                <a:ln>
                  <a:noFill/>
                </a:ln>
                <a:solidFill>
                  <a:srgbClr val="313131"/>
                </a:solidFill>
                <a:effectLst/>
                <a:uFillTx/>
                <a:latin typeface="Graphik Medium"/>
                <a:ea typeface="Graphik Medium"/>
                <a:cs typeface="Graphik Medium"/>
                <a:sym typeface="Helvetica Neue"/>
              </a:defRPr>
            </a:lvl1pPr>
          </a:lstStyle>
          <a:p>
            <a:endParaRPr lang="en-US" noProof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8B591B01-1140-A446-97B6-CB7450ED4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758" y="726500"/>
            <a:ext cx="11058137" cy="1201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 dirty="0">
                <a:ln>
                  <a:noFill/>
                </a:ln>
                <a:solidFill>
                  <a:srgbClr val="313131"/>
                </a:solidFill>
                <a:effectLst/>
                <a:uFillTx/>
                <a:latin typeface="Graphik Extralight"/>
                <a:ea typeface="Graphik Extralight"/>
                <a:cs typeface="Graphik Extralight"/>
                <a:sym typeface="Helvetica Neue"/>
              </a:defRPr>
            </a:lvl1pPr>
          </a:lstStyle>
          <a:p>
            <a:endParaRPr lang="en-US" noProof="0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74F9075F-C7D3-C945-95B7-DC8B159B600D}"/>
              </a:ext>
            </a:extLst>
          </p:cNvPr>
          <p:cNvSpPr txBox="1"/>
          <p:nvPr userDrawn="1"/>
        </p:nvSpPr>
        <p:spPr>
          <a:xfrm>
            <a:off x="11641895" y="6555881"/>
            <a:ext cx="411480" cy="1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62C197D3-294B-0846-B7D0-AC071D2CBE2F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" panose="020B0503030202060203" pitchFamily="34" charset="77"/>
                <a:ea typeface="Helvetica Neue Light"/>
                <a:cs typeface="Helvetica Neue"/>
                <a:sym typeface="Helvetica Neue"/>
              </a:rPr>
              <a:pPr marL="0" marR="0" indent="0" algn="ctr" defTabSz="41274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 panose="020B0503030202060203" pitchFamily="34" charset="77"/>
              <a:ea typeface="Helvetica Neue Light"/>
              <a:cs typeface="Helvetica Neue"/>
              <a:sym typeface="Helvetica Neue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1462AE7-3669-354B-9330-98F8761FD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6914" y="6465311"/>
            <a:ext cx="733863" cy="3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074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033">
          <p15:clr>
            <a:srgbClr val="FBAE40"/>
          </p15:clr>
        </p15:guide>
        <p15:guide id="2" orient="horz" pos="2938">
          <p15:clr>
            <a:srgbClr val="FBAE40"/>
          </p15:clr>
        </p15:guide>
        <p15:guide id="3" pos="269">
          <p15:clr>
            <a:srgbClr val="FBAE40"/>
          </p15:clr>
        </p15:guide>
        <p15:guide id="4" pos="5499">
          <p15:clr>
            <a:srgbClr val="FBAE40"/>
          </p15:clr>
        </p15:guide>
        <p15:guide id="5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104290A-1E04-4AF8-82EA-4BADC5747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690079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AFBD-8268-6E4E-B726-58CFB1605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82312-3184-8349-A074-E375B37B5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512A5-A4BF-F04E-9728-A4BCE2E0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56AAA-2B22-9448-A19B-5118FC26E10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ACDA-90AD-DF4E-B1C9-3175F6A3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C3B2B-4BD8-8B4A-A487-317A7260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FC613-4EEB-CC4B-B0A4-9C18D758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6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44">
            <a:extLst>
              <a:ext uri="{FF2B5EF4-FFF2-40B4-BE49-F238E27FC236}">
                <a16:creationId xmlns:a16="http://schemas.microsoft.com/office/drawing/2014/main" id="{FDE571CC-167D-47E3-8000-11E1185523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3" name="Text Placeholder 44">
            <a:extLst>
              <a:ext uri="{FF2B5EF4-FFF2-40B4-BE49-F238E27FC236}">
                <a16:creationId xmlns:a16="http://schemas.microsoft.com/office/drawing/2014/main" id="{67D8E360-3B8E-42E3-A131-BBB8259C20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4" name="Text Placeholder 44">
            <a:extLst>
              <a:ext uri="{FF2B5EF4-FFF2-40B4-BE49-F238E27FC236}">
                <a16:creationId xmlns:a16="http://schemas.microsoft.com/office/drawing/2014/main" id="{95023161-89C9-4A6B-93C9-5CCEA219CE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7" name="Text Placeholder 44">
            <a:extLst>
              <a:ext uri="{FF2B5EF4-FFF2-40B4-BE49-F238E27FC236}">
                <a16:creationId xmlns:a16="http://schemas.microsoft.com/office/drawing/2014/main" id="{3D1567CD-545E-4481-AA52-EAB26F307D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8" name="Text Placeholder 44">
            <a:extLst>
              <a:ext uri="{FF2B5EF4-FFF2-40B4-BE49-F238E27FC236}">
                <a16:creationId xmlns:a16="http://schemas.microsoft.com/office/drawing/2014/main" id="{C4A7E19B-BA4C-4167-B678-685C3673D0E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9" name="Text Placeholder 44">
            <a:extLst>
              <a:ext uri="{FF2B5EF4-FFF2-40B4-BE49-F238E27FC236}">
                <a16:creationId xmlns:a16="http://schemas.microsoft.com/office/drawing/2014/main" id="{33092D62-8436-4A51-8071-52D0BA46EF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722F4D46-D274-4F10-ABA0-DD9EA3E920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9F91BFBD-9636-4FD4-8F52-6E39E26F07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F01AF8C0-E88B-47D4-9C57-68C82E55FF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FC4FC8D5-B96C-437B-A281-3F7C9C7D71C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8FD560F8-78FC-4428-9882-3934D9CBB6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176CA42E-BDE9-4A57-B993-296EED1BCB4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FC8AB6A1-27E9-4726-8EED-1379C2B79D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99EB2F96-A524-4376-ABC5-3FEBABEBAA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4109FF-31FD-44DD-9BFD-B595E095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76" y="1597537"/>
            <a:ext cx="4395264" cy="3523001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7200">
                <a:solidFill>
                  <a:schemeClr val="accent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85746738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Optio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67B93-5503-49C7-ADB5-EF3AECD1A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3" y="377805"/>
            <a:ext cx="11421740" cy="1565295"/>
          </a:xfrm>
        </p:spPr>
        <p:txBody>
          <a:bodyPr tIns="0" bIns="0" anchor="t">
            <a:normAutofit/>
          </a:bodyPr>
          <a:lstStyle>
            <a:lvl1pPr>
              <a:lnSpc>
                <a:spcPct val="80000"/>
              </a:lnSpc>
              <a:defRPr sz="6000" cap="none">
                <a:solidFill>
                  <a:schemeClr val="tx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44">
            <a:extLst>
              <a:ext uri="{FF2B5EF4-FFF2-40B4-BE49-F238E27FC236}">
                <a16:creationId xmlns:a16="http://schemas.microsoft.com/office/drawing/2014/main" id="{62554568-01B3-4431-8A8E-3067ECE43FA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512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GB"/>
          </a:p>
        </p:txBody>
      </p:sp>
      <p:sp>
        <p:nvSpPr>
          <p:cNvPr id="71" name="Text Placeholder 44">
            <a:extLst>
              <a:ext uri="{FF2B5EF4-FFF2-40B4-BE49-F238E27FC236}">
                <a16:creationId xmlns:a16="http://schemas.microsoft.com/office/drawing/2014/main" id="{CCA78229-FDF4-4DB6-B436-CBCFEF9314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57730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07</a:t>
            </a:r>
            <a:endParaRPr lang="en-GB"/>
          </a:p>
        </p:txBody>
      </p:sp>
      <p:sp>
        <p:nvSpPr>
          <p:cNvPr id="72" name="Text Placeholder 44">
            <a:extLst>
              <a:ext uri="{FF2B5EF4-FFF2-40B4-BE49-F238E27FC236}">
                <a16:creationId xmlns:a16="http://schemas.microsoft.com/office/drawing/2014/main" id="{FDE571CC-167D-47E3-8000-11E1185523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17948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08</a:t>
            </a:r>
            <a:endParaRPr lang="en-GB"/>
          </a:p>
        </p:txBody>
      </p:sp>
      <p:sp>
        <p:nvSpPr>
          <p:cNvPr id="73" name="Text Placeholder 44">
            <a:extLst>
              <a:ext uri="{FF2B5EF4-FFF2-40B4-BE49-F238E27FC236}">
                <a16:creationId xmlns:a16="http://schemas.microsoft.com/office/drawing/2014/main" id="{67D8E360-3B8E-42E3-A131-BBB8259C20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8166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09</a:t>
            </a:r>
            <a:endParaRPr lang="en-GB"/>
          </a:p>
        </p:txBody>
      </p:sp>
      <p:sp>
        <p:nvSpPr>
          <p:cNvPr id="74" name="Text Placeholder 44">
            <a:extLst>
              <a:ext uri="{FF2B5EF4-FFF2-40B4-BE49-F238E27FC236}">
                <a16:creationId xmlns:a16="http://schemas.microsoft.com/office/drawing/2014/main" id="{95023161-89C9-4A6B-93C9-5CCEA219CE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10</a:t>
            </a:r>
            <a:endParaRPr lang="en-GB"/>
          </a:p>
        </p:txBody>
      </p:sp>
      <p:sp>
        <p:nvSpPr>
          <p:cNvPr id="75" name="Text Placeholder 44">
            <a:extLst>
              <a:ext uri="{FF2B5EF4-FFF2-40B4-BE49-F238E27FC236}">
                <a16:creationId xmlns:a16="http://schemas.microsoft.com/office/drawing/2014/main" id="{D012A4F1-1A7B-4861-AAD0-9C8C48E69A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7512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76" name="Text Placeholder 44">
            <a:extLst>
              <a:ext uri="{FF2B5EF4-FFF2-40B4-BE49-F238E27FC236}">
                <a16:creationId xmlns:a16="http://schemas.microsoft.com/office/drawing/2014/main" id="{87432211-FA1B-4912-9E9D-1B7D1089CA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57730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77" name="Text Placeholder 44">
            <a:extLst>
              <a:ext uri="{FF2B5EF4-FFF2-40B4-BE49-F238E27FC236}">
                <a16:creationId xmlns:a16="http://schemas.microsoft.com/office/drawing/2014/main" id="{3D1567CD-545E-4481-AA52-EAB26F307D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17948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78" name="Text Placeholder 44">
            <a:extLst>
              <a:ext uri="{FF2B5EF4-FFF2-40B4-BE49-F238E27FC236}">
                <a16:creationId xmlns:a16="http://schemas.microsoft.com/office/drawing/2014/main" id="{C4A7E19B-BA4C-4167-B678-685C3673D0E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78166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GB"/>
          </a:p>
        </p:txBody>
      </p:sp>
      <p:sp>
        <p:nvSpPr>
          <p:cNvPr id="79" name="Text Placeholder 44">
            <a:extLst>
              <a:ext uri="{FF2B5EF4-FFF2-40B4-BE49-F238E27FC236}">
                <a16:creationId xmlns:a16="http://schemas.microsoft.com/office/drawing/2014/main" id="{33092D62-8436-4A51-8071-52D0BA46EF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GB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439731EE-FBBF-4749-8E58-161D1BD24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512" y="3159475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53987512-4428-45A6-9E5A-ECC62C5A784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861856" y="3143709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722F4D46-D274-4F10-ABA0-DD9EA3E920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317946" y="3162634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9F91BFBD-9636-4FD4-8F52-6E39E26F07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82290" y="3146868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F01AF8C0-E88B-47D4-9C57-68C82E55FF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3145026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02847DEE-A5F9-4C29-B154-1544212CE4E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9257" y="5142405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8FDB1794-F8AB-4138-AAA1-A52DD6E79A3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853601" y="5126639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FC4FC8D5-B96C-437B-A281-3F7C9C7D71C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09691" y="5145564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8FD560F8-78FC-4428-9882-3934D9CBB6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74035" y="5129798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176CA42E-BDE9-4A57-B993-296EED1BCB4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5127956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DF893CCF-7E5D-47A2-BEAA-290732009D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82929F35-82A7-4CD0-B264-4B8953C83B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97647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85725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80975" indent="-18097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2D7B9C33-7860-4A78-8365-326155D0D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5CA6DF9-3D47-44A0-9AE6-EE81F577848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8D1DF11-64D7-450B-92C0-FFBB3964A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3132910641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54000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77800" indent="-177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38F56B-ECAD-430D-86B3-CA43CA930B1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411000" y="1945849"/>
            <a:ext cx="54000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77800" indent="-177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03EC794A-FC92-4AAF-AE86-050FA799F5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31586DA7-028B-46B2-8DE5-CD490E3A72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CAD60B4-85E8-4266-A468-73C7C71B2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838034199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442A75EB-71CE-4543-ADEB-9A7264CF8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3807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BCD1C719-53DB-4DE0-999D-A83E05EEDF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46803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933372D4-A8C3-4A0E-8BC4-35430C7D44C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0432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12AE7316-6AEE-48C3-B262-F48CA4EEC2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43428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309F3C08-340B-4262-BE8D-7E0EC29922E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4" name="Slide Number Placeholder 9">
            <a:extLst>
              <a:ext uri="{FF2B5EF4-FFF2-40B4-BE49-F238E27FC236}">
                <a16:creationId xmlns:a16="http://schemas.microsoft.com/office/drawing/2014/main" id="{D8EB1850-1114-408C-A2E4-09622ECAB10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F77B05F-F630-4362-9489-073AAEA27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1F1FA6F-6B29-4B4E-AC66-C4BE76E3CE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93" y="1851079"/>
            <a:ext cx="5179384" cy="537448"/>
          </a:xfrm>
        </p:spPr>
        <p:txBody>
          <a:bodyPr tIns="0" bIns="0" anchor="t">
            <a:norm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00" b="1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Heading 22pt min 16pt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E4CAE9FD-CC6F-4B12-A12B-D279A44AE39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8001" y="1851079"/>
            <a:ext cx="5179384" cy="537448"/>
          </a:xfrm>
        </p:spPr>
        <p:txBody>
          <a:bodyPr tIns="0" bIns="0" anchor="t">
            <a:norm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00" b="1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Heading 22pt min 16pt</a:t>
            </a:r>
          </a:p>
        </p:txBody>
      </p:sp>
    </p:spTree>
    <p:extLst>
      <p:ext uri="{BB962C8B-B14F-4D97-AF65-F5344CB8AC3E}">
        <p14:creationId xmlns:p14="http://schemas.microsoft.com/office/powerpoint/2010/main" val="1074465457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1BE77C-A095-46CD-A1E6-D35129200CF4}"/>
              </a:ext>
            </a:extLst>
          </p:cNvPr>
          <p:cNvSpPr/>
          <p:nvPr/>
        </p:nvSpPr>
        <p:spPr>
          <a:xfrm>
            <a:off x="1" y="1928174"/>
            <a:ext cx="12191998" cy="44052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812566C2-550C-428D-9F25-97BA6ACC6D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80215" y="2410216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50056D35-DC61-4D0F-B0C2-B062F0DD5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500" y="2410216"/>
            <a:ext cx="839889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4F54E055-BFC8-4967-AD47-F082AF139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80215" y="3635687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17A9C8F1-2B45-4232-AB93-26450C46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501" y="3635687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:a16="http://schemas.microsoft.com/office/drawing/2014/main" id="{D7F2FA40-8443-415A-BCEC-57907AD7C3D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80215" y="4861158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4DFB22B2-7DED-4F30-9EEB-FB3AE9BC745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501" y="4861158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80618C3C-6BED-4F24-8BC3-0BA6574D0A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1715" y="2410216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18039CC1-2EA8-4C41-979B-4D20FB6809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2410216"/>
            <a:ext cx="839889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id="{5A1FF5E6-3D7C-4087-AFF1-48A99E04CE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1715" y="3635687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BB2C9A29-68E9-4B62-8688-F3255D0DC6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3635687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Text Placeholder 41">
            <a:extLst>
              <a:ext uri="{FF2B5EF4-FFF2-40B4-BE49-F238E27FC236}">
                <a16:creationId xmlns:a16="http://schemas.microsoft.com/office/drawing/2014/main" id="{353E4163-5423-4488-93B4-72E261A04E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31715" y="4861158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8" name="Text Placeholder 41">
            <a:extLst>
              <a:ext uri="{FF2B5EF4-FFF2-40B4-BE49-F238E27FC236}">
                <a16:creationId xmlns:a16="http://schemas.microsoft.com/office/drawing/2014/main" id="{EC5DB573-F8E8-4DEA-AEA6-9E4D218638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1" y="4861158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409C984-F547-42F7-B88C-526E030405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829B10C9-5B15-4D0E-BE03-A02D6DD428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A822CE51-5843-4191-8C13-33C5608805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3510526391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1BE77C-A095-46CD-A1E6-D35129200CF4}"/>
              </a:ext>
            </a:extLst>
          </p:cNvPr>
          <p:cNvSpPr/>
          <p:nvPr/>
        </p:nvSpPr>
        <p:spPr>
          <a:xfrm>
            <a:off x="1" y="1754996"/>
            <a:ext cx="12191998" cy="45784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409C984-F547-42F7-B88C-526E030405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829B10C9-5B15-4D0E-BE03-A02D6DD428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FD4091F-4540-47D0-9D89-6BCB0291E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53346DC2-FD7B-49C4-8AAB-B359175B7B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2104386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AC42A312-9979-4A01-9158-57CD4C8CA3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1000" y="3532780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E6AD4056-7137-4DCF-A115-E508E36FD57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0999" y="4965814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id="{C209F1A0-3F27-4F19-87B3-B17D5D0FF7A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03436" y="2104386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8FD5C041-A388-41EA-ABD7-248D2E8C55D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435" y="3532780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7" name="Text Placeholder 41">
            <a:extLst>
              <a:ext uri="{FF2B5EF4-FFF2-40B4-BE49-F238E27FC236}">
                <a16:creationId xmlns:a16="http://schemas.microsoft.com/office/drawing/2014/main" id="{C81EE5FD-7567-45E7-B11B-1CDE922D19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03434" y="4965814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8725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EABE65-FD93-400B-BAEB-2365B18C10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47176E6-F8F4-49FC-A12D-CEB5CA6D6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AF73BDE-319D-4219-A5C1-DEB579218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7451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DF4D03-0BE8-4D31-82A4-F39747E4BF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7451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12886E8-E82B-4DDD-A8BC-ECFC852D39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85328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B202F5B-10E0-4D04-965B-2D05E3CD18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85328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B25A7F6-703D-4F00-A0EC-1566C7F2D3D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26FD1142-0F2D-45CB-946D-E52751A238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04290A-1E04-4AF8-82EA-4BADC5747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1882765419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9DFDC4DC-01F9-4BD6-BF0E-69725B783A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24432DF7-B547-40FF-A825-45A78D2CB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0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233FEC15-78F4-43A2-A63C-053354C1234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43456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19" name="Text Placeholder 41">
            <a:extLst>
              <a:ext uri="{FF2B5EF4-FFF2-40B4-BE49-F238E27FC236}">
                <a16:creationId xmlns:a16="http://schemas.microsoft.com/office/drawing/2014/main" id="{5EA5DC18-5421-48CE-8B85-A27A2B4A50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3456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B0E58F9C-D684-471B-BFF1-044DDB7AB07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5912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4FEA6FC0-ADA0-43DC-9D26-5E114F0737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5912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8F8EE1D1-37AE-4F77-B057-69366C587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68368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91797188-BDCB-4CC5-BCBE-30AD9A4C45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68368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9D5BE5DC-7FFD-494C-891B-8A475F26F4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3A863DAF-BB89-4865-8063-7F6B6BAB45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770A387-6C5D-4E48-960C-8587FDB8A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2733038004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eople op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E061C87-E253-4832-BFB5-F70B539C64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889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9A86D32D-DCCA-FB41-AD6B-6114273CE67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815262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3FA79AB-3280-3942-8811-1F447CF932F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482635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226A25B-26CF-1C41-961E-12B3F363E00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50007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6B7DA53-39E1-40DB-8E3D-AC55EE3B9D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29D22D92-75BB-4297-B843-557296E6CB8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E4BED6B8-7C00-4120-ABBA-D82093551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7E68CA9F-EC78-418D-9A6B-0239F68A44B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89295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9FBF1373-D4D2-4CA6-A203-BB25B6AE231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656667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id="{E87B3F04-4595-45EE-8C80-2D66D058FF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039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FAFD4B38-A351-4DBA-B2B5-067F273948E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1412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</p:spTree>
    <p:extLst>
      <p:ext uri="{BB962C8B-B14F-4D97-AF65-F5344CB8AC3E}">
        <p14:creationId xmlns:p14="http://schemas.microsoft.com/office/powerpoint/2010/main" val="304036785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5F06FFC-7F24-4240-9C48-7066B776C9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0FCF244E-2D87-4DAB-B529-36E1AA8CB9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6D6E342-7CEB-4142-85CE-07746AED5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756647"/>
            <a:ext cx="11430000" cy="3404441"/>
          </a:xfrm>
        </p:spPr>
        <p:txBody>
          <a:bodyPr anchor="ctr">
            <a:normAutofit/>
          </a:bodyPr>
          <a:lstStyle>
            <a:lvl1pPr algn="ctr">
              <a:defRPr sz="1200" b="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8" name="Text Placeholder 41">
            <a:extLst>
              <a:ext uri="{FF2B5EF4-FFF2-40B4-BE49-F238E27FC236}">
                <a16:creationId xmlns:a16="http://schemas.microsoft.com/office/drawing/2014/main" id="{675CFBC7-8550-4627-B678-91E938DCAA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000" y="1943955"/>
            <a:ext cx="11430000" cy="631158"/>
          </a:xfr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43115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5F06FFC-7F24-4240-9C48-7066B776C9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0FCF244E-2D87-4DAB-B529-36E1AA8CB9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6D6E342-7CEB-4142-85CE-07746AED5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364265"/>
            <a:ext cx="11430000" cy="4796823"/>
          </a:xfrm>
        </p:spPr>
        <p:txBody>
          <a:bodyPr anchor="ctr">
            <a:normAutofit/>
          </a:bodyPr>
          <a:lstStyle>
            <a:lvl1pPr algn="ctr">
              <a:defRPr sz="1200" b="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77224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op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0008FD0-AD04-4958-83B5-7F755546EE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021" y="1162878"/>
            <a:ext cx="8318714" cy="3761961"/>
          </a:xfrm>
        </p:spPr>
        <p:txBody>
          <a:bodyPr tIns="0" bIns="0" anchor="b">
            <a:normAutofit/>
          </a:bodyPr>
          <a:lstStyle>
            <a:lvl1pPr algn="l">
              <a:lnSpc>
                <a:spcPct val="75000"/>
              </a:lnSpc>
              <a:defRPr sz="80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Section</a:t>
            </a:r>
            <a:br>
              <a:rPr lang="en-US"/>
            </a:br>
            <a:r>
              <a:rPr lang="en-US"/>
              <a:t>Divider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A752BD-0233-480F-B3CC-46DD91E932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020" y="5034169"/>
            <a:ext cx="8318713" cy="1328521"/>
          </a:xfrm>
        </p:spPr>
        <p:txBody>
          <a:bodyPr tIns="0" bIns="0" anchor="t">
            <a:normAutofit/>
          </a:bodyPr>
          <a:lstStyle>
            <a:lvl1pPr algn="l">
              <a:lnSpc>
                <a:spcPct val="90000"/>
              </a:lnSpc>
              <a:defRPr sz="2400" b="0" cap="none">
                <a:solidFill>
                  <a:schemeClr val="bg1"/>
                </a:solidFill>
                <a:latin typeface="+mn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2439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p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BC0154-8F01-45CA-849D-34E3AE00CF0F}"/>
              </a:ext>
            </a:extLst>
          </p:cNvPr>
          <p:cNvGrpSpPr>
            <a:grpSpLocks noChangeAspect="1"/>
          </p:cNvGrpSpPr>
          <p:nvPr/>
        </p:nvGrpSpPr>
        <p:grpSpPr>
          <a:xfrm>
            <a:off x="9554578" y="5833249"/>
            <a:ext cx="2256422" cy="605651"/>
            <a:chOff x="9638475" y="1219200"/>
            <a:chExt cx="1389888" cy="373063"/>
          </a:xfrm>
          <a:effectLst/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E479CA-D694-4F45-BD11-38BE36BB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6BA3475-6F51-4B12-8741-D94FF036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91AB612-3710-45D4-9355-B422D880C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03537"/>
            <a:ext cx="11430000" cy="969963"/>
          </a:xfrm>
          <a:prstGeom prst="rect">
            <a:avLst/>
          </a:prstGeom>
        </p:spPr>
        <p:txBody>
          <a:bodyPr tIns="0" bIns="0" anchor="ctr">
            <a:normAutofit/>
          </a:bodyPr>
          <a:lstStyle>
            <a:lvl1pPr algn="ctr">
              <a:lnSpc>
                <a:spcPct val="80000"/>
              </a:lnSpc>
              <a:defRPr sz="36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Insert title at 36pt, min 30pt</a:t>
            </a:r>
          </a:p>
        </p:txBody>
      </p:sp>
    </p:spTree>
    <p:extLst>
      <p:ext uri="{BB962C8B-B14F-4D97-AF65-F5344CB8AC3E}">
        <p14:creationId xmlns:p14="http://schemas.microsoft.com/office/powerpoint/2010/main" val="237539970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copyr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404CCCA-4129-4663-91C0-1D86079B09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848CCB8-4740-4B43-BCEF-5A546C1195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65012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67B18B3-4437-9A40-B389-7901B78FAAA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77305F73-3F10-4781-AEC1-D21924227102}"/>
              </a:ext>
            </a:extLst>
          </p:cNvPr>
          <p:cNvSpPr txBox="1">
            <a:spLocks/>
          </p:cNvSpPr>
          <p:nvPr/>
        </p:nvSpPr>
        <p:spPr>
          <a:xfrm>
            <a:off x="355739" y="6537399"/>
            <a:ext cx="4141956" cy="161962"/>
          </a:xfrm>
          <a:prstGeom prst="rect">
            <a:avLst/>
          </a:prstGeom>
        </p:spPr>
        <p:txBody>
          <a:bodyPr vert="horz" wrap="square" lIns="0" tIns="60930" rIns="0" bIns="6093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800" b="0" i="0" kern="1200">
                <a:solidFill>
                  <a:schemeClr val="tx1">
                    <a:alpha val="50000"/>
                  </a:schemeClr>
                </a:solidFill>
                <a:latin typeface="Graphik Regular" panose="020B0503030202060203" pitchFamily="34" charset="77"/>
                <a:ea typeface="Roboto Light" panose="02000000000000000000" pitchFamily="2" charset="0"/>
                <a:cs typeface="Gotham Medium" pitchFamily="2" charset="0"/>
              </a:defRPr>
            </a:lvl1pPr>
            <a:lvl2pPr marL="60944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8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32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7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213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656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097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541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 sz="800" dirty="0">
                <a:solidFill>
                  <a:schemeClr val="bg1">
                    <a:alpha val="50000"/>
                  </a:schemeClr>
                </a:solidFill>
              </a:rPr>
              <a:t>Copyright © 2020 Accenture. All rights reserved.</a:t>
            </a:r>
            <a:endParaRPr lang="en-AU" sz="800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2967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st Master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F3EA-AEAF-C548-BD0C-AD254597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816B7-92BE-DC41-81A1-B94823C5B2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4488" y="1219200"/>
            <a:ext cx="11510962" cy="483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4E4E6-DE9C-9B41-A230-03A839F777D8}"/>
              </a:ext>
            </a:extLst>
          </p:cNvPr>
          <p:cNvSpPr txBox="1">
            <a:spLocks/>
          </p:cNvSpPr>
          <p:nvPr/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2019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7685013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67B18B3-4437-9A40-B389-7901B78FAAA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8202-F5EF-4F94-A2FB-2820022F3F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54226" y="6494041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337CFDD-6A45-4B8B-A44A-81963DA234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4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image" Target="../media/image21.png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image" Target="../media/image18.png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7.png"/><Relationship Id="rId27" Type="http://schemas.openxmlformats.org/officeDocument/2006/relationships/image" Target="../media/image2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Wednesday, September 25, 2024</a:t>
            </a:fld>
            <a:endParaRPr lang="en-US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42" r:id="rId4"/>
    <p:sldLayoutId id="2147483733" r:id="rId5"/>
    <p:sldLayoutId id="2147483730" r:id="rId6"/>
    <p:sldLayoutId id="2147483728" r:id="rId7"/>
    <p:sldLayoutId id="2147483743" r:id="rId8"/>
    <p:sldLayoutId id="2147483744" r:id="rId9"/>
    <p:sldLayoutId id="2147483724" r:id="rId10"/>
    <p:sldLayoutId id="2147483723" r:id="rId11"/>
    <p:sldLayoutId id="2147483725" r:id="rId12"/>
    <p:sldLayoutId id="2147483673" r:id="rId13"/>
    <p:sldLayoutId id="2147483653" r:id="rId14"/>
    <p:sldLayoutId id="2147483722" r:id="rId15"/>
    <p:sldLayoutId id="2147483693" r:id="rId16"/>
    <p:sldLayoutId id="2147483701" r:id="rId17"/>
    <p:sldLayoutId id="2147483668" r:id="rId18"/>
    <p:sldLayoutId id="2147483707" r:id="rId19"/>
    <p:sldLayoutId id="2147483714" r:id="rId20"/>
    <p:sldLayoutId id="2147483657" r:id="rId21"/>
    <p:sldLayoutId id="2147483679" r:id="rId22"/>
    <p:sldLayoutId id="2147483661" r:id="rId23"/>
    <p:sldLayoutId id="2147483678" r:id="rId24"/>
    <p:sldLayoutId id="2147483663" r:id="rId25"/>
    <p:sldLayoutId id="2147483688" r:id="rId26"/>
    <p:sldLayoutId id="2147483751" r:id="rId27"/>
    <p:sldLayoutId id="2147483655" r:id="rId28"/>
    <p:sldLayoutId id="2147483727" r:id="rId29"/>
    <p:sldLayoutId id="2147483740" r:id="rId30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314A7-305B-4E0B-96B7-5B0949118DB0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68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DE1A5-7B8C-446C-B047-DEF343C830D4}" type="datetime2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Wednesday, September 25, 2024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06473"/>
            <a:ext cx="192024" cy="202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8E1FC7-2070-C6D2-9539-8A395D566A2E}"/>
              </a:ext>
            </a:extLst>
          </p:cNvPr>
          <p:cNvSpPr txBox="1"/>
          <p:nvPr userDrawn="1"/>
        </p:nvSpPr>
        <p:spPr>
          <a:xfrm>
            <a:off x="8317890" y="6204312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91400-851B-BCD8-B484-8AD24764356F}"/>
              </a:ext>
            </a:extLst>
          </p:cNvPr>
          <p:cNvSpPr txBox="1"/>
          <p:nvPr userDrawn="1"/>
        </p:nvSpPr>
        <p:spPr>
          <a:xfrm>
            <a:off x="11430000" y="6203026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F61F0E23-B742-F8E2-EAD8-F20E43429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199234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2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8" r:id="rId4"/>
    <p:sldLayoutId id="2147483779" r:id="rId5"/>
    <p:sldLayoutId id="2147483780" r:id="rId6"/>
    <p:sldLayoutId id="2147483795" r:id="rId7"/>
    <p:sldLayoutId id="2147483796" r:id="rId8"/>
    <p:sldLayoutId id="2147483797" r:id="rId9"/>
    <p:sldLayoutId id="2147483802" r:id="rId10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70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8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i="0" kern="1200" cap="all" spc="-150" baseline="0">
          <a:solidFill>
            <a:schemeClr val="tx1"/>
          </a:solidFill>
          <a:latin typeface="Graphik Black" panose="020B0503030202060203" pitchFamily="34" charset="77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74">
          <p15:clr>
            <a:srgbClr val="F26B43"/>
          </p15:clr>
        </p15:guide>
        <p15:guide id="10" orient="horz" pos="4246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606">
          <p15:clr>
            <a:srgbClr val="F26B43"/>
          </p15:clr>
        </p15:guide>
        <p15:guide id="16" orient="horz" pos="74">
          <p15:clr>
            <a:srgbClr val="F26B43"/>
          </p15:clr>
        </p15:guide>
        <p15:guide id="17" orient="horz" pos="4104">
          <p15:clr>
            <a:srgbClr val="F26B43"/>
          </p15:clr>
        </p15:guide>
        <p15:guide id="18" pos="710">
          <p15:clr>
            <a:srgbClr val="F26B43"/>
          </p15:clr>
        </p15:guide>
        <p15:guide id="19" orient="horz" pos="1525">
          <p15:clr>
            <a:srgbClr val="F26B43"/>
          </p15:clr>
        </p15:guide>
        <p15:guide id="20" orient="horz" pos="2636">
          <p15:clr>
            <a:srgbClr val="F26B43"/>
          </p15:clr>
        </p15:guide>
        <p15:guide id="21" orient="horz" pos="3453">
          <p15:clr>
            <a:srgbClr val="F26B43"/>
          </p15:clr>
        </p15:guide>
        <p15:guide id="22" pos="13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Insert main title at 36pt, min 30pt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4CD17C-3ACE-4AE0-A6C5-F90D44EA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98D3F2-5EC6-4985-85B5-4178882BC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50E54BBC-E15F-4274-9991-03B6F5BA4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Insert main title at 36pt, min 30pt</a:t>
            </a:r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F6B3343-B4EF-4BC5-A753-D80C4EADB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299A5035-44EB-4653-8F65-351427FC9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4CD17C-3ACE-4AE0-A6C5-F90D44EA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Accenture_Technology" hidden="1">
            <a:extLst>
              <a:ext uri="{FF2B5EF4-FFF2-40B4-BE49-F238E27FC236}">
                <a16:creationId xmlns:a16="http://schemas.microsoft.com/office/drawing/2014/main" id="{7F561B55-4A32-431D-8BA4-1A51234302A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9" name="Accenture_Strategy" hidden="1">
            <a:extLst>
              <a:ext uri="{FF2B5EF4-FFF2-40B4-BE49-F238E27FC236}">
                <a16:creationId xmlns:a16="http://schemas.microsoft.com/office/drawing/2014/main" id="{C33EDD26-4BAD-4452-B33F-48241F98D59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10" name="Accenture_Operations" hidden="1">
            <a:extLst>
              <a:ext uri="{FF2B5EF4-FFF2-40B4-BE49-F238E27FC236}">
                <a16:creationId xmlns:a16="http://schemas.microsoft.com/office/drawing/2014/main" id="{88E87CB4-5755-499D-91D5-9B8DF482A9E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28" y="6252513"/>
            <a:ext cx="1958068" cy="324500"/>
          </a:xfrm>
          <a:prstGeom prst="rect">
            <a:avLst/>
          </a:prstGeom>
        </p:spPr>
      </p:pic>
      <p:pic>
        <p:nvPicPr>
          <p:cNvPr id="11" name="Accenture_Mobility" hidden="1">
            <a:extLst>
              <a:ext uri="{FF2B5EF4-FFF2-40B4-BE49-F238E27FC236}">
                <a16:creationId xmlns:a16="http://schemas.microsoft.com/office/drawing/2014/main" id="{CADE9D37-50D3-4E92-9D49-2C716078D159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39423"/>
            <a:ext cx="2040630" cy="361414"/>
          </a:xfrm>
          <a:prstGeom prst="rect">
            <a:avLst/>
          </a:prstGeom>
        </p:spPr>
      </p:pic>
      <p:pic>
        <p:nvPicPr>
          <p:cNvPr id="12" name="Accenture_Interactive" hidden="1">
            <a:extLst>
              <a:ext uri="{FF2B5EF4-FFF2-40B4-BE49-F238E27FC236}">
                <a16:creationId xmlns:a16="http://schemas.microsoft.com/office/drawing/2014/main" id="{279B5443-5FDB-4D90-9C86-4ACF31740D6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1000"/>
            <a:ext cx="2041200" cy="360863"/>
          </a:xfrm>
          <a:prstGeom prst="rect">
            <a:avLst/>
          </a:prstGeom>
        </p:spPr>
      </p:pic>
      <p:pic>
        <p:nvPicPr>
          <p:cNvPr id="13" name="Accenture_Analytics" hidden="1">
            <a:extLst>
              <a:ext uri="{FF2B5EF4-FFF2-40B4-BE49-F238E27FC236}">
                <a16:creationId xmlns:a16="http://schemas.microsoft.com/office/drawing/2014/main" id="{7E3C0033-CE00-4F44-B4DA-32082D33C83C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829"/>
            <a:ext cx="2023200" cy="362168"/>
          </a:xfrm>
          <a:prstGeom prst="rect">
            <a:avLst/>
          </a:prstGeom>
        </p:spPr>
      </p:pic>
      <p:pic>
        <p:nvPicPr>
          <p:cNvPr id="14" name="Accenture_Digital" hidden="1">
            <a:extLst>
              <a:ext uri="{FF2B5EF4-FFF2-40B4-BE49-F238E27FC236}">
                <a16:creationId xmlns:a16="http://schemas.microsoft.com/office/drawing/2014/main" id="{D9D2CA43-44F5-4DDC-AF71-4F5FDFF1B30C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15" name="Accenture_Consulting" hidden="1">
            <a:extLst>
              <a:ext uri="{FF2B5EF4-FFF2-40B4-BE49-F238E27FC236}">
                <a16:creationId xmlns:a16="http://schemas.microsoft.com/office/drawing/2014/main" id="{3344A5AB-F329-4B8E-8006-34B6E40B0028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3" r:id="rId18"/>
  </p:sldLayoutIdLst>
  <p:hf hdr="0" ft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cI1LoOoJlrc" TargetMode="Externa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1289C-6471-8407-D70E-8BC6B015BF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1BBD29-0E0E-6B15-0BC4-4915D1E497F5}"/>
              </a:ext>
            </a:extLst>
          </p:cNvPr>
          <p:cNvGrpSpPr/>
          <p:nvPr/>
        </p:nvGrpSpPr>
        <p:grpSpPr>
          <a:xfrm>
            <a:off x="0" y="-290079"/>
            <a:ext cx="12187238" cy="7148079"/>
            <a:chOff x="0" y="-290625"/>
            <a:chExt cx="12187238" cy="71480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0873A5-DBCB-B942-66C4-2B22CAD97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87238" cy="68574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73E049-2607-169C-B5BC-6597DBDDCCD9}"/>
                </a:ext>
              </a:extLst>
            </p:cNvPr>
            <p:cNvSpPr txBox="1"/>
            <p:nvPr/>
          </p:nvSpPr>
          <p:spPr>
            <a:xfrm>
              <a:off x="1023443" y="3369201"/>
              <a:ext cx="4064924" cy="84962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defTabSz="228600">
                <a:spcAft>
                  <a:spcPts val="1200"/>
                </a:spcAft>
              </a:pPr>
              <a:r>
                <a:rPr lang="en-US" sz="2000" dirty="0">
                  <a:solidFill>
                    <a:schemeClr val="bg1"/>
                  </a:solidFill>
                  <a:latin typeface="Graphik Light" panose="020B0403030202060203" pitchFamily="34" charset="77"/>
                  <a:sym typeface="Graphik Regular"/>
                </a:rPr>
                <a:t>Harness Generative AI to develop innovative solutions that boost business and societal growth</a:t>
              </a:r>
              <a:endParaRPr lang="pl-PL" sz="2000" dirty="0">
                <a:solidFill>
                  <a:schemeClr val="bg1"/>
                </a:solidFill>
                <a:latin typeface="Graphik Light" panose="020B0403030202060203" pitchFamily="34" charset="77"/>
                <a:sym typeface="Graphik Regular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7657AF-FA57-CBCA-376F-99450FA46052}"/>
                </a:ext>
              </a:extLst>
            </p:cNvPr>
            <p:cNvSpPr txBox="1"/>
            <p:nvPr/>
          </p:nvSpPr>
          <p:spPr>
            <a:xfrm>
              <a:off x="1023443" y="2215949"/>
              <a:ext cx="4064924" cy="84962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defTabSz="228600">
                <a:lnSpc>
                  <a:spcPts val="3260"/>
                </a:lnSpc>
                <a:spcAft>
                  <a:spcPts val="1200"/>
                </a:spcAft>
              </a:pPr>
              <a:r>
                <a:rPr lang="en-IN" sz="3400" spc="-150" dirty="0">
                  <a:solidFill>
                    <a:schemeClr val="bg1"/>
                  </a:solidFill>
                  <a:latin typeface="Graphik Medium" panose="020B0503030202060203" pitchFamily="34" charset="77"/>
                </a:rPr>
                <a:t>Accenture Innovation Challenge</a:t>
              </a:r>
              <a:endParaRPr lang="pl-PL" sz="3400" spc="-150" dirty="0">
                <a:solidFill>
                  <a:schemeClr val="bg1"/>
                </a:solidFill>
                <a:latin typeface="Graphik Medium" panose="020B0503030202060203" pitchFamily="34" charset="77"/>
                <a:sym typeface="Graphik Regular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8D484-3896-AC67-A749-4BDB007642FC}"/>
                </a:ext>
              </a:extLst>
            </p:cNvPr>
            <p:cNvSpPr txBox="1"/>
            <p:nvPr/>
          </p:nvSpPr>
          <p:spPr>
            <a:xfrm>
              <a:off x="2264735" y="-290625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endParaRPr lang="en-US" noProof="0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561F617-CB08-F3CC-68CC-50A72E0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749" y="339492"/>
              <a:ext cx="493863" cy="542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79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71E876B-A706-450C-8C34-951E6FA6C00F}"/>
              </a:ext>
            </a:extLst>
          </p:cNvPr>
          <p:cNvSpPr/>
          <p:nvPr/>
        </p:nvSpPr>
        <p:spPr>
          <a:xfrm>
            <a:off x="852718" y="2506579"/>
            <a:ext cx="1443661" cy="1471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0A31654-439B-4571-B7B1-2E29E58E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13" y="525056"/>
            <a:ext cx="11430000" cy="726439"/>
          </a:xfrm>
        </p:spPr>
        <p:txBody>
          <a:bodyPr/>
          <a:lstStyle/>
          <a:p>
            <a:r>
              <a:rPr lang="en-US" dirty="0"/>
              <a:t>Team details</a:t>
            </a:r>
            <a:endParaRPr lang="en-GB" dirty="0"/>
          </a:p>
        </p:txBody>
      </p:sp>
      <p:pic>
        <p:nvPicPr>
          <p:cNvPr id="23" name="Picture Placeholder 75">
            <a:extLst>
              <a:ext uri="{FF2B5EF4-FFF2-40B4-BE49-F238E27FC236}">
                <a16:creationId xmlns:a16="http://schemas.microsoft.com/office/drawing/2014/main" id="{8DF0ED10-FA32-47BA-8D4F-7620C7B46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" t="4693" b="44867"/>
          <a:stretch/>
        </p:blipFill>
        <p:spPr>
          <a:xfrm>
            <a:off x="554371" y="2290916"/>
            <a:ext cx="1625549" cy="1586322"/>
          </a:xfrm>
          <a:prstGeom prst="rect">
            <a:avLst/>
          </a:prstGeom>
        </p:spPr>
      </p:pic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1D437424-4E2F-45EB-945E-4A07F8154854}"/>
              </a:ext>
            </a:extLst>
          </p:cNvPr>
          <p:cNvSpPr txBox="1">
            <a:spLocks/>
          </p:cNvSpPr>
          <p:nvPr/>
        </p:nvSpPr>
        <p:spPr>
          <a:xfrm>
            <a:off x="2594725" y="2199137"/>
            <a:ext cx="7002549" cy="8111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latin typeface="Graphik"/>
              </a:rPr>
              <a:t>Aryan Vishwakarma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(Team Leader)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2BAEA9-C010-474F-8C80-BD3D504C25C1}"/>
              </a:ext>
            </a:extLst>
          </p:cNvPr>
          <p:cNvCxnSpPr/>
          <p:nvPr/>
        </p:nvCxnSpPr>
        <p:spPr>
          <a:xfrm>
            <a:off x="2623232" y="3010298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A29DB088-2EF4-4C53-A6E2-75C9C7F34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47839"/>
              </p:ext>
            </p:extLst>
          </p:nvPr>
        </p:nvGraphicFramePr>
        <p:xfrm>
          <a:off x="461913" y="1173024"/>
          <a:ext cx="11617737" cy="378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82355">
                  <a:extLst>
                    <a:ext uri="{9D8B030D-6E8A-4147-A177-3AD203B41FA5}">
                      <a16:colId xmlns:a16="http://schemas.microsoft.com/office/drawing/2014/main" val="129918070"/>
                    </a:ext>
                  </a:extLst>
                </a:gridCol>
                <a:gridCol w="7235382">
                  <a:extLst>
                    <a:ext uri="{9D8B030D-6E8A-4147-A177-3AD203B41FA5}">
                      <a16:colId xmlns:a16="http://schemas.microsoft.com/office/drawing/2014/main" val="1188269312"/>
                    </a:ext>
                  </a:extLst>
                </a:gridCol>
              </a:tblGrid>
              <a:tr h="3784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100FF"/>
                          </a:solidFill>
                        </a:rPr>
                        <a:t>TEAM NAME: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Aero Cluster</a:t>
                      </a: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1245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218D32-4F17-4A5E-9BE4-29837BF54E70}"/>
              </a:ext>
            </a:extLst>
          </p:cNvPr>
          <p:cNvSpPr txBox="1"/>
          <p:nvPr/>
        </p:nvSpPr>
        <p:spPr>
          <a:xfrm>
            <a:off x="2623231" y="3141433"/>
            <a:ext cx="66387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College: Devi Ahilya Vishwavidyalaya (DAVV)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Stream: Integrated B.Tech and M.Tech in IoT (Internet of Things)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 of graduation: 2027</a:t>
            </a:r>
          </a:p>
        </p:txBody>
      </p:sp>
    </p:spTree>
    <p:extLst>
      <p:ext uri="{BB962C8B-B14F-4D97-AF65-F5344CB8AC3E}">
        <p14:creationId xmlns:p14="http://schemas.microsoft.com/office/powerpoint/2010/main" val="295947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61458" y="189685"/>
            <a:ext cx="11282796" cy="470919"/>
          </a:xfrm>
          <a:solidFill>
            <a:srgbClr val="A100FF"/>
          </a:solidFill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 Problem Statement Description (200 words)</a:t>
            </a:r>
            <a:endParaRPr lang="en-IN" sz="2000" dirty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9BED5-F20B-2A32-C7FD-3B57DB350F35}"/>
              </a:ext>
            </a:extLst>
          </p:cNvPr>
          <p:cNvSpPr txBox="1"/>
          <p:nvPr/>
        </p:nvSpPr>
        <p:spPr>
          <a:xfrm>
            <a:off x="361458" y="668594"/>
            <a:ext cx="112827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need for agile, efficient, and scalable drone systems has become increasingly important in various fields, particularly in challenging environments where human intervention may be limited or unsafe. "</a:t>
            </a:r>
            <a:r>
              <a:rPr lang="en-US" b="1" dirty="0"/>
              <a:t>Aero Cluster</a:t>
            </a:r>
            <a:r>
              <a:rPr lang="en-US" dirty="0"/>
              <a:t>" aims to develop a swarm of small-sized drones capable of executing coordinated search, attack, and rescue operations. These drones, equipped with </a:t>
            </a:r>
            <a:r>
              <a:rPr lang="en-US" b="1" dirty="0"/>
              <a:t>Advanced Sensors</a:t>
            </a:r>
            <a:r>
              <a:rPr lang="en-US" dirty="0"/>
              <a:t>, </a:t>
            </a:r>
            <a:r>
              <a:rPr lang="en-US" b="1" dirty="0"/>
              <a:t>Artificial Intelligence (AI)</a:t>
            </a:r>
            <a:r>
              <a:rPr lang="en-US" dirty="0"/>
              <a:t>, and </a:t>
            </a:r>
            <a:r>
              <a:rPr lang="en-US" b="1" dirty="0"/>
              <a:t>Machine Learning (ML)</a:t>
            </a:r>
            <a:r>
              <a:rPr lang="en-US" dirty="0"/>
              <a:t> algorithms, are designed to maneuver through tight spaces—such as </a:t>
            </a:r>
            <a:r>
              <a:rPr lang="en-US" i="1" u="sng" dirty="0"/>
              <a:t>collapsed structures</a:t>
            </a:r>
            <a:r>
              <a:rPr lang="en-US" i="1" dirty="0"/>
              <a:t>, </a:t>
            </a:r>
            <a:r>
              <a:rPr lang="en-US" i="1" u="sng" dirty="0"/>
              <a:t>narrow tunnels</a:t>
            </a:r>
            <a:r>
              <a:rPr lang="en-US" i="1" dirty="0"/>
              <a:t>, or </a:t>
            </a:r>
            <a:r>
              <a:rPr lang="en-US" i="1" u="sng" dirty="0"/>
              <a:t>dense forests</a:t>
            </a:r>
            <a:r>
              <a:rPr lang="en-US" dirty="0"/>
              <a:t>—where traditional drones and human responders may struggle.</a:t>
            </a:r>
          </a:p>
          <a:p>
            <a:pPr algn="ctr"/>
            <a:r>
              <a:rPr lang="en-US" dirty="0"/>
              <a:t>In search and rescue missions, the drones can identify survivors trapped under rubble and deliver essential supplies. In military and law enforcement contexts, they offer </a:t>
            </a:r>
            <a:r>
              <a:rPr lang="en-US" i="1" u="sng" dirty="0"/>
              <a:t>enhanced surveillance</a:t>
            </a:r>
            <a:r>
              <a:rPr lang="en-US" dirty="0"/>
              <a:t>, </a:t>
            </a:r>
            <a:r>
              <a:rPr lang="en-US" i="1" u="sng" dirty="0"/>
              <a:t>precision in strike operations</a:t>
            </a:r>
            <a:r>
              <a:rPr lang="en-US" dirty="0"/>
              <a:t>, and border security by </a:t>
            </a:r>
            <a:r>
              <a:rPr lang="en-US" i="1" u="sng" dirty="0"/>
              <a:t>navigating and monitoring high-risk zones </a:t>
            </a:r>
            <a:r>
              <a:rPr lang="en-US" dirty="0"/>
              <a:t>with minimal detection. The "</a:t>
            </a:r>
            <a:r>
              <a:rPr lang="en-US" i="1" dirty="0"/>
              <a:t>Aero Cluster</a:t>
            </a:r>
            <a:r>
              <a:rPr lang="en-US" dirty="0"/>
              <a:t>" project also contributes to </a:t>
            </a:r>
            <a:r>
              <a:rPr lang="en-US" i="1" u="sng" dirty="0"/>
              <a:t>environmental monitoring </a:t>
            </a:r>
            <a:r>
              <a:rPr lang="en-US" dirty="0"/>
              <a:t>and </a:t>
            </a:r>
            <a:r>
              <a:rPr lang="en-US" i="1" u="sng" dirty="0"/>
              <a:t>hazardous material detection </a:t>
            </a:r>
            <a:r>
              <a:rPr lang="en-US" dirty="0"/>
              <a:t>by autonomously exploring dangerous environments. By leveraging </a:t>
            </a:r>
            <a:r>
              <a:rPr lang="en-US" b="1" dirty="0"/>
              <a:t>AI</a:t>
            </a:r>
            <a:r>
              <a:rPr lang="en-US" dirty="0"/>
              <a:t> and </a:t>
            </a:r>
            <a:r>
              <a:rPr lang="en-US" b="1" dirty="0"/>
              <a:t>ML</a:t>
            </a:r>
            <a:r>
              <a:rPr lang="en-US" dirty="0"/>
              <a:t>, the system improves over time, adapting to complex scenarios while ensuring </a:t>
            </a:r>
            <a:r>
              <a:rPr lang="en-US" b="1" dirty="0"/>
              <a:t>real-time communication </a:t>
            </a:r>
            <a:r>
              <a:rPr lang="en-US" dirty="0"/>
              <a:t>and </a:t>
            </a:r>
            <a:r>
              <a:rPr lang="en-US" b="1" dirty="0"/>
              <a:t>decision-making</a:t>
            </a:r>
            <a:r>
              <a:rPr lang="en-US" dirty="0"/>
              <a:t> among the drone swarm, making it a versatile tool in critical operations.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958DF-38BC-3B72-C0CE-1B0290CE2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" y="4183278"/>
            <a:ext cx="4457085" cy="254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D09FD-1E66-D3B5-D9C9-C8E94ADF6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30" y="4183278"/>
            <a:ext cx="4457085" cy="2546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D8342-6160-6E59-1B8F-D96D0F8F92AB}"/>
              </a:ext>
            </a:extLst>
          </p:cNvPr>
          <p:cNvSpPr txBox="1"/>
          <p:nvPr/>
        </p:nvSpPr>
        <p:spPr>
          <a:xfrm>
            <a:off x="4689987" y="6202207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 Generated Images To showcase the problem and its solution.</a:t>
            </a:r>
            <a:endParaRPr lang="en-IN" sz="1400" b="1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5B3059A-48B4-C120-4210-12DFAB3E2020}"/>
              </a:ext>
            </a:extLst>
          </p:cNvPr>
          <p:cNvSpPr/>
          <p:nvPr/>
        </p:nvSpPr>
        <p:spPr>
          <a:xfrm flipH="1">
            <a:off x="6567855" y="5169887"/>
            <a:ext cx="1730663" cy="1310055"/>
          </a:xfrm>
          <a:prstGeom prst="arc">
            <a:avLst>
              <a:gd name="adj1" fmla="val 16013862"/>
              <a:gd name="adj2" fmla="val 1693042"/>
            </a:avLst>
          </a:prstGeom>
          <a:ln w="25400">
            <a:solidFill>
              <a:srgbClr val="A100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C79E13A-1ED6-F7FC-0327-7239B851AA13}"/>
              </a:ext>
            </a:extLst>
          </p:cNvPr>
          <p:cNvSpPr/>
          <p:nvPr/>
        </p:nvSpPr>
        <p:spPr>
          <a:xfrm>
            <a:off x="4266830" y="5169887"/>
            <a:ext cx="1288026" cy="1476883"/>
          </a:xfrm>
          <a:prstGeom prst="arc">
            <a:avLst>
              <a:gd name="adj1" fmla="val 15857802"/>
              <a:gd name="adj2" fmla="val 1693042"/>
            </a:avLst>
          </a:prstGeom>
          <a:ln w="25400">
            <a:solidFill>
              <a:srgbClr val="A100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71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342685"/>
            <a:ext cx="11282796" cy="423125"/>
          </a:xfrm>
          <a:solidFill>
            <a:srgbClr val="A100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Proposed Solution to the Problem (200 words)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F0BB2-7246-AFAC-5C11-9719527A1128}"/>
              </a:ext>
            </a:extLst>
          </p:cNvPr>
          <p:cNvSpPr txBox="1"/>
          <p:nvPr/>
        </p:nvSpPr>
        <p:spPr>
          <a:xfrm>
            <a:off x="340962" y="914400"/>
            <a:ext cx="112827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Aero Cluster</a:t>
            </a:r>
            <a:r>
              <a:rPr lang="en-US" dirty="0"/>
              <a:t>" focuses on developing a swarm of compact drones designed for </a:t>
            </a:r>
            <a:r>
              <a:rPr lang="en-US" b="1" i="1" dirty="0"/>
              <a:t>search</a:t>
            </a:r>
            <a:r>
              <a:rPr lang="en-US" dirty="0"/>
              <a:t>, </a:t>
            </a:r>
            <a:r>
              <a:rPr lang="en-US" b="1" i="1" dirty="0"/>
              <a:t>rescue</a:t>
            </a:r>
            <a:r>
              <a:rPr lang="en-US" dirty="0"/>
              <a:t>, and </a:t>
            </a:r>
            <a:r>
              <a:rPr lang="en-US" b="1" i="1" dirty="0"/>
              <a:t>tactical operations</a:t>
            </a:r>
            <a:r>
              <a:rPr lang="en-US" dirty="0"/>
              <a:t>. These drones are equipped to navigate tight and complex environments like </a:t>
            </a:r>
            <a:r>
              <a:rPr lang="en-US" i="1" u="sng" dirty="0"/>
              <a:t>dense forests </a:t>
            </a:r>
            <a:r>
              <a:rPr lang="en-US" dirty="0"/>
              <a:t>or </a:t>
            </a:r>
            <a:r>
              <a:rPr lang="en-US" i="1" u="sng" dirty="0"/>
              <a:t>collapsed buildings</a:t>
            </a:r>
            <a:r>
              <a:rPr lang="en-US" dirty="0"/>
              <a:t>, making them highly effective for </a:t>
            </a:r>
            <a:r>
              <a:rPr lang="en-US" b="1" i="1" dirty="0"/>
              <a:t>disaster response </a:t>
            </a:r>
            <a:r>
              <a:rPr lang="en-US" dirty="0"/>
              <a:t>and </a:t>
            </a:r>
            <a:r>
              <a:rPr lang="en-US" b="1" i="1" dirty="0"/>
              <a:t>military operations</a:t>
            </a:r>
            <a:r>
              <a:rPr lang="en-US" dirty="0"/>
              <a:t>. Each drone is fitted with </a:t>
            </a:r>
            <a:r>
              <a:rPr lang="en-US" i="1" u="sng" dirty="0"/>
              <a:t>sensors</a:t>
            </a:r>
            <a:r>
              <a:rPr lang="en-US" dirty="0"/>
              <a:t>, </a:t>
            </a:r>
            <a:r>
              <a:rPr lang="en-US" i="1" u="sng" dirty="0"/>
              <a:t>AI</a:t>
            </a:r>
            <a:r>
              <a:rPr lang="en-US" dirty="0"/>
              <a:t>, and </a:t>
            </a:r>
            <a:r>
              <a:rPr lang="en-US" i="1" u="sng" dirty="0"/>
              <a:t>machine learning (ML) algorithms</a:t>
            </a:r>
            <a:r>
              <a:rPr lang="en-US" dirty="0"/>
              <a:t>, enabling </a:t>
            </a:r>
            <a:r>
              <a:rPr lang="en-US" b="1" i="1" dirty="0"/>
              <a:t>autonomous decision-making </a:t>
            </a:r>
            <a:r>
              <a:rPr lang="en-US" dirty="0"/>
              <a:t>and </a:t>
            </a:r>
            <a:r>
              <a:rPr lang="en-US" b="1" i="1" dirty="0"/>
              <a:t>obstacle avoidance</a:t>
            </a:r>
            <a:r>
              <a:rPr lang="en-US" dirty="0"/>
              <a:t>. The drones can </a:t>
            </a:r>
            <a:r>
              <a:rPr lang="en-US" i="1" u="sng" dirty="0"/>
              <a:t>map environments</a:t>
            </a:r>
            <a:r>
              <a:rPr lang="en-US" dirty="0"/>
              <a:t>, </a:t>
            </a:r>
            <a:r>
              <a:rPr lang="en-US" i="1" u="sng" dirty="0"/>
              <a:t>detect survivors</a:t>
            </a:r>
            <a:r>
              <a:rPr lang="en-US" dirty="0"/>
              <a:t>, and even deliver essential supplies in dangerous or inaccessible areas. With </a:t>
            </a:r>
            <a:r>
              <a:rPr lang="en-US" b="1" i="1" dirty="0"/>
              <a:t>real-time data transmission</a:t>
            </a:r>
            <a:r>
              <a:rPr lang="en-US" dirty="0"/>
              <a:t>, they ensure coordinated responses across the swarm, making them a powerful tool for missions where agility and precision are crucial.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392393-F7FA-D767-801C-F6E86FD592F9}"/>
              </a:ext>
            </a:extLst>
          </p:cNvPr>
          <p:cNvGrpSpPr/>
          <p:nvPr/>
        </p:nvGrpSpPr>
        <p:grpSpPr>
          <a:xfrm>
            <a:off x="442451" y="3234811"/>
            <a:ext cx="11181305" cy="3265447"/>
            <a:chOff x="442451" y="3215147"/>
            <a:chExt cx="11181305" cy="32654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D14761-E2F2-9D7A-3781-C99E077712AD}"/>
                </a:ext>
              </a:extLst>
            </p:cNvPr>
            <p:cNvGrpSpPr/>
            <p:nvPr/>
          </p:nvGrpSpPr>
          <p:grpSpPr>
            <a:xfrm>
              <a:off x="442451" y="3615816"/>
              <a:ext cx="11181305" cy="2864778"/>
              <a:chOff x="442451" y="3350347"/>
              <a:chExt cx="11181305" cy="286477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38F9C0-1463-BAB3-7DEA-962CEDBA508E}"/>
                  </a:ext>
                </a:extLst>
              </p:cNvPr>
              <p:cNvSpPr txBox="1"/>
              <p:nvPr/>
            </p:nvSpPr>
            <p:spPr>
              <a:xfrm>
                <a:off x="442451" y="3350347"/>
                <a:ext cx="5653548" cy="2862322"/>
              </a:xfrm>
              <a:prstGeom prst="rect">
                <a:avLst/>
              </a:prstGeom>
              <a:noFill/>
              <a:ln w="25400">
                <a:solidFill>
                  <a:srgbClr val="A1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Hardware:</a:t>
                </a: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 Compact drones with lightweight frames.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LiDAR</a:t>
                </a:r>
                <a:r>
                  <a:rPr lang="en-US" dirty="0"/>
                  <a:t> sensors for mapping.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Thermal </a:t>
                </a:r>
                <a:r>
                  <a:rPr lang="en-US" dirty="0"/>
                  <a:t>and </a:t>
                </a:r>
                <a:r>
                  <a:rPr lang="en-US" b="1" dirty="0"/>
                  <a:t>infrared cameras </a:t>
                </a:r>
                <a:r>
                  <a:rPr lang="en-US" dirty="0"/>
                  <a:t>for heat detection.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GPS</a:t>
                </a:r>
                <a:r>
                  <a:rPr lang="en-US" dirty="0"/>
                  <a:t> for location tracking.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Communication modules</a:t>
                </a:r>
                <a:r>
                  <a:rPr lang="en-US" dirty="0"/>
                  <a:t> for inter-drone communication.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b="1" dirty="0"/>
                  <a:t>Raspberry PI Zero WH </a:t>
                </a:r>
                <a:r>
                  <a:rPr lang="en-US" dirty="0"/>
                  <a:t>for onboard computation and controlling.</a:t>
                </a:r>
              </a:p>
              <a:p>
                <a:pPr>
                  <a:buFont typeface="+mj-lt"/>
                  <a:buAutoNum type="arabicPeriod"/>
                </a:pP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D7866-4CC1-7C37-8E11-887B8D91702E}"/>
                  </a:ext>
                </a:extLst>
              </p:cNvPr>
              <p:cNvSpPr txBox="1"/>
              <p:nvPr/>
            </p:nvSpPr>
            <p:spPr>
              <a:xfrm>
                <a:off x="6095999" y="3352803"/>
                <a:ext cx="5527757" cy="2862322"/>
              </a:xfrm>
              <a:prstGeom prst="rect">
                <a:avLst/>
              </a:prstGeom>
              <a:noFill/>
              <a:ln w="25400">
                <a:solidFill>
                  <a:srgbClr val="A1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Software:</a:t>
                </a:r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1" dirty="0"/>
                  <a:t>AI Models:</a:t>
                </a:r>
                <a:r>
                  <a:rPr lang="en-IN" dirty="0"/>
                  <a:t> For autonomous decision-making and obstacle avoidance.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1" dirty="0"/>
                  <a:t>ML Algorithms:</a:t>
                </a:r>
                <a:r>
                  <a:rPr lang="en-IN" dirty="0"/>
                  <a:t> Adaptive learning models for enhanced search operations.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1" dirty="0"/>
                  <a:t>ML Models Used:</a:t>
                </a:r>
                <a:r>
                  <a:rPr lang="en-IN" dirty="0"/>
                  <a:t> Support Vector Machine (SVM), Neural Networks.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1" dirty="0"/>
                  <a:t>Navigation Models:</a:t>
                </a:r>
                <a:r>
                  <a:rPr lang="en-IN" dirty="0"/>
                  <a:t> Simultaneous Localization and Mapping (SLAM), Obstacle Avoidance Algorithms.</a:t>
                </a:r>
              </a:p>
              <a:p>
                <a:endParaRPr lang="en-IN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DECF38-8206-91B1-8BB2-C6A40E1AACE6}"/>
                </a:ext>
              </a:extLst>
            </p:cNvPr>
            <p:cNvSpPr txBox="1"/>
            <p:nvPr/>
          </p:nvSpPr>
          <p:spPr>
            <a:xfrm>
              <a:off x="4691000" y="3215147"/>
              <a:ext cx="2684206" cy="400110"/>
            </a:xfrm>
            <a:prstGeom prst="rect">
              <a:avLst/>
            </a:prstGeom>
            <a:noFill/>
            <a:ln w="25400">
              <a:solidFill>
                <a:srgbClr val="A1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/>
                <a:t>Technology Stack Used </a:t>
              </a:r>
              <a:endParaRPr lang="en-IN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0598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00020" y="296965"/>
            <a:ext cx="11591959" cy="480276"/>
          </a:xfrm>
          <a:solidFill>
            <a:srgbClr val="A100FF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How does your innovation </a:t>
            </a:r>
            <a:r>
              <a:rPr lang="en-US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accelerate change with the power of Technology</a:t>
            </a:r>
            <a:r>
              <a:rPr lang="en-IN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? (200 words)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1868B-A555-ADF6-9D59-1F74B4BBCE53}"/>
              </a:ext>
            </a:extLst>
          </p:cNvPr>
          <p:cNvSpPr txBox="1"/>
          <p:nvPr/>
        </p:nvSpPr>
        <p:spPr>
          <a:xfrm>
            <a:off x="300020" y="993552"/>
            <a:ext cx="115919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innovation, "</a:t>
            </a:r>
            <a:r>
              <a:rPr lang="en-US" b="1" i="1" dirty="0"/>
              <a:t>Aero Cluster</a:t>
            </a:r>
            <a:r>
              <a:rPr lang="en-US" dirty="0"/>
              <a:t>“, accelerates change by leveraging cutting-edge technology to solve critical real-world challenges with </a:t>
            </a:r>
            <a:r>
              <a:rPr lang="en-US" i="1" u="sng" dirty="0"/>
              <a:t>speed</a:t>
            </a:r>
            <a:r>
              <a:rPr lang="en-US" dirty="0"/>
              <a:t>, </a:t>
            </a:r>
            <a:r>
              <a:rPr lang="en-US" i="1" u="sng" dirty="0"/>
              <a:t>efficiency</a:t>
            </a:r>
            <a:r>
              <a:rPr lang="en-US" dirty="0"/>
              <a:t>, and </a:t>
            </a:r>
            <a:r>
              <a:rPr lang="en-US" i="1" u="sng" dirty="0"/>
              <a:t>precision</a:t>
            </a:r>
            <a:r>
              <a:rPr lang="en-US" dirty="0"/>
              <a:t>. Traditional methods of </a:t>
            </a:r>
            <a:r>
              <a:rPr lang="en-US" i="1" u="sng" dirty="0"/>
              <a:t>search</a:t>
            </a:r>
            <a:r>
              <a:rPr lang="en-US" dirty="0"/>
              <a:t>, </a:t>
            </a:r>
            <a:r>
              <a:rPr lang="en-US" i="1" u="sng" dirty="0"/>
              <a:t>rescue</a:t>
            </a:r>
            <a:r>
              <a:rPr lang="en-US" dirty="0"/>
              <a:t>, and </a:t>
            </a:r>
            <a:r>
              <a:rPr lang="en-US" i="1" u="sng" dirty="0"/>
              <a:t>tactical operations </a:t>
            </a:r>
            <a:r>
              <a:rPr lang="en-US" dirty="0"/>
              <a:t>often rely on human intervention, which can be slow, dangerous, and limited by environmental constraints. Aero Cluster transforms these operations with autonomous, </a:t>
            </a:r>
            <a:r>
              <a:rPr lang="en-US" b="1" i="1" dirty="0"/>
              <a:t>AI-powered drones </a:t>
            </a:r>
            <a:r>
              <a:rPr lang="en-US" dirty="0"/>
              <a:t>that can swiftly navigate complex and hazardous environments, such as collapsed buildings or dense forests.</a:t>
            </a:r>
          </a:p>
          <a:p>
            <a:endParaRPr lang="en-US" dirty="0"/>
          </a:p>
          <a:p>
            <a:r>
              <a:rPr lang="en-US" dirty="0"/>
              <a:t>The integration of </a:t>
            </a:r>
            <a:r>
              <a:rPr lang="en-US" b="1" i="1" dirty="0"/>
              <a:t>artificial intelligence (AI)</a:t>
            </a:r>
            <a:r>
              <a:rPr lang="en-US" dirty="0"/>
              <a:t>, </a:t>
            </a:r>
            <a:r>
              <a:rPr lang="en-US" b="1" i="1" dirty="0"/>
              <a:t>machine learning (ML)</a:t>
            </a:r>
            <a:r>
              <a:rPr lang="en-US" dirty="0"/>
              <a:t>, and </a:t>
            </a:r>
            <a:r>
              <a:rPr lang="en-US" b="1" i="1" dirty="0"/>
              <a:t>advanced sensor systems </a:t>
            </a:r>
            <a:r>
              <a:rPr lang="en-US" dirty="0"/>
              <a:t>allows the drones to make </a:t>
            </a:r>
            <a:r>
              <a:rPr lang="en-US" i="1" u="sng" dirty="0"/>
              <a:t>real-time decisions</a:t>
            </a:r>
            <a:r>
              <a:rPr lang="en-US" dirty="0"/>
              <a:t>, </a:t>
            </a:r>
            <a:r>
              <a:rPr lang="en-US" i="1" u="sng" dirty="0"/>
              <a:t>adapting dynamically </a:t>
            </a:r>
            <a:r>
              <a:rPr lang="en-US" dirty="0"/>
              <a:t>to changing conditions. For example, in disaster scenarios, these drones can quickly locate survivors, map the terrain, and deliver supplies, vastly reducing the time it takes to conduct rescue missions. </a:t>
            </a:r>
          </a:p>
          <a:p>
            <a:endParaRPr lang="en-US" dirty="0"/>
          </a:p>
          <a:p>
            <a:r>
              <a:rPr lang="en-US" dirty="0"/>
              <a:t>Furthermore, the scalability of drone swarms allows for </a:t>
            </a:r>
            <a:r>
              <a:rPr lang="en-US" i="1" u="sng" dirty="0"/>
              <a:t>parallel task execution</a:t>
            </a:r>
            <a:r>
              <a:rPr lang="en-US" dirty="0"/>
              <a:t>, ensuring that multiple objectives—like </a:t>
            </a:r>
            <a:r>
              <a:rPr lang="en-US" i="1" u="sng" dirty="0"/>
              <a:t>search</a:t>
            </a:r>
            <a:r>
              <a:rPr lang="en-US" dirty="0"/>
              <a:t>, </a:t>
            </a:r>
            <a:r>
              <a:rPr lang="en-US" i="1" u="sng" dirty="0"/>
              <a:t>surveillance</a:t>
            </a:r>
            <a:r>
              <a:rPr lang="en-US" dirty="0"/>
              <a:t>, and </a:t>
            </a:r>
            <a:r>
              <a:rPr lang="en-US" i="1" u="sng" dirty="0"/>
              <a:t>data collection</a:t>
            </a:r>
            <a:r>
              <a:rPr lang="en-US" dirty="0"/>
              <a:t>—are addressed simultaneously. </a:t>
            </a:r>
            <a:r>
              <a:rPr lang="en-US" i="1" dirty="0"/>
              <a:t>This not only saves lives but also minimizes risk to human responders</a:t>
            </a:r>
            <a:r>
              <a:rPr lang="en-US" dirty="0"/>
              <a:t>. Through Aero Clusters, technology acts as a catalyst for accelerating operational efficiency, enabling a more responsive and adaptable approach to life-saving missions, ultimately driving transformative change in how critical operations are conducted across various industries.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5F4D8-E587-1B94-4477-E0A43014C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168077"/>
            <a:ext cx="28575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97A2F-7BA2-1DCC-DEE7-7DBA2CEEB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9" y="5257800"/>
            <a:ext cx="2857500" cy="160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6B3A91-EA27-F60C-D13A-54A895D712F9}"/>
              </a:ext>
            </a:extLst>
          </p:cNvPr>
          <p:cNvSpPr txBox="1"/>
          <p:nvPr/>
        </p:nvSpPr>
        <p:spPr>
          <a:xfrm>
            <a:off x="4357534" y="5968177"/>
            <a:ext cx="56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L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92A157-2F7E-0FB4-D314-AF5BF53D7072}"/>
              </a:ext>
            </a:extLst>
          </p:cNvPr>
          <p:cNvCxnSpPr/>
          <p:nvPr/>
        </p:nvCxnSpPr>
        <p:spPr>
          <a:xfrm>
            <a:off x="5604387" y="6057900"/>
            <a:ext cx="1081548" cy="0"/>
          </a:xfrm>
          <a:prstGeom prst="straightConnector1">
            <a:avLst/>
          </a:prstGeom>
          <a:ln w="50800">
            <a:solidFill>
              <a:srgbClr val="A1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03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342685"/>
            <a:ext cx="11282796" cy="445986"/>
          </a:xfrm>
          <a:solidFill>
            <a:srgbClr val="A100FF"/>
          </a:solidFill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How is your solution different/unique from other solutions in market? </a:t>
            </a:r>
            <a:r>
              <a:rPr lang="en-IN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(150 words)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E1AAE-BFE3-4640-943C-48E4DF598CC7}"/>
              </a:ext>
            </a:extLst>
          </p:cNvPr>
          <p:cNvSpPr txBox="1"/>
          <p:nvPr/>
        </p:nvSpPr>
        <p:spPr>
          <a:xfrm>
            <a:off x="340960" y="461624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>
                <a:latin typeface="Grandview" panose="020B0502040204020203" pitchFamily="34" charset="0"/>
              </a:rPr>
              <a:t>PATENT  FILED: </a:t>
            </a:r>
            <a:r>
              <a:rPr lang="en-GB" dirty="0">
                <a:latin typeface="Grandview" panose="020B0502040204020203" pitchFamily="34" charset="0"/>
              </a:rPr>
              <a:t>No (Current Status)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52E1175-66CD-437B-AE56-3233BC453581}"/>
              </a:ext>
            </a:extLst>
          </p:cNvPr>
          <p:cNvSpPr txBox="1">
            <a:spLocks/>
          </p:cNvSpPr>
          <p:nvPr/>
        </p:nvSpPr>
        <p:spPr>
          <a:xfrm>
            <a:off x="340960" y="5366108"/>
            <a:ext cx="11379091" cy="911455"/>
          </a:xfrm>
          <a:prstGeom prst="rect">
            <a:avLst/>
          </a:prstGeom>
          <a:solidFill>
            <a:srgbClr val="A100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Do you have a working model/prototype: Yes &amp; No</a:t>
            </a:r>
          </a:p>
          <a:p>
            <a:r>
              <a:rPr lang="en-IN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If not, will you be able to show working prototype during finale: Yes </a:t>
            </a:r>
          </a:p>
          <a:p>
            <a:r>
              <a:rPr lang="en-IN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(If funding is provided, a better prototype can be displayed)</a:t>
            </a:r>
            <a:endParaRPr lang="en-IN" sz="2000" dirty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780179-D3E6-67FD-0694-8E2A134C6329}"/>
              </a:ext>
            </a:extLst>
          </p:cNvPr>
          <p:cNvSpPr txBox="1"/>
          <p:nvPr/>
        </p:nvSpPr>
        <p:spPr>
          <a:xfrm>
            <a:off x="340961" y="1132799"/>
            <a:ext cx="11211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solution, "</a:t>
            </a:r>
            <a:r>
              <a:rPr lang="en-US" b="1" i="1" dirty="0"/>
              <a:t>Aero Cluster</a:t>
            </a:r>
            <a:r>
              <a:rPr lang="en-US" dirty="0"/>
              <a:t>“,  stands out from other market offerings by focusing on </a:t>
            </a:r>
            <a:r>
              <a:rPr lang="en-US" i="1" u="sng" dirty="0"/>
              <a:t>small-sized</a:t>
            </a:r>
            <a:r>
              <a:rPr lang="en-US" dirty="0"/>
              <a:t>, </a:t>
            </a:r>
            <a:r>
              <a:rPr lang="en-US" i="1" u="sng" dirty="0"/>
              <a:t>highly maneuverable </a:t>
            </a:r>
            <a:r>
              <a:rPr lang="en-US" dirty="0"/>
              <a:t>drones equipped with </a:t>
            </a:r>
            <a:r>
              <a:rPr lang="en-US" i="1" u="sng" dirty="0"/>
              <a:t>advanced AI</a:t>
            </a:r>
            <a:r>
              <a:rPr lang="en-US" dirty="0"/>
              <a:t> and </a:t>
            </a:r>
            <a:r>
              <a:rPr lang="en-US" i="1" u="sng" dirty="0"/>
              <a:t>machine learning (ML) </a:t>
            </a:r>
            <a:r>
              <a:rPr lang="en-US" dirty="0"/>
              <a:t>capabilities, specifically designed to operate in tight, hard-to-reach spaces. </a:t>
            </a:r>
            <a:r>
              <a:rPr lang="en-US" i="1" dirty="0"/>
              <a:t>Unlike traditional drone systems that struggle in confined environments, our drones excel in navigating through collapsed structures, dense forests, and other challenging terrains.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What sets us apart is the combination of </a:t>
            </a:r>
            <a:r>
              <a:rPr lang="en-US" i="1" u="sng" dirty="0"/>
              <a:t>real-time adaptive decision-making</a:t>
            </a:r>
            <a:r>
              <a:rPr lang="en-US" dirty="0"/>
              <a:t>, </a:t>
            </a:r>
            <a:r>
              <a:rPr lang="en-US" i="1" u="sng" dirty="0"/>
              <a:t>autonomous obstacle avoidance</a:t>
            </a:r>
            <a:r>
              <a:rPr lang="en-US" dirty="0"/>
              <a:t>, and </a:t>
            </a:r>
            <a:r>
              <a:rPr lang="en-US" i="1" u="sng" dirty="0"/>
              <a:t>multi-functional swarming capabilities</a:t>
            </a:r>
            <a:r>
              <a:rPr lang="en-US" dirty="0"/>
              <a:t>. While other solutions may focus on either search or surveillance, Aero Clusters seamlessly integrates </a:t>
            </a:r>
            <a:r>
              <a:rPr lang="en-US" i="1" dirty="0"/>
              <a:t>search, rescue, and tactical operations </a:t>
            </a:r>
            <a:r>
              <a:rPr lang="en-US" dirty="0"/>
              <a:t>in a single system. Additionally, the use of advanced ML models like </a:t>
            </a:r>
            <a:r>
              <a:rPr lang="en-US" b="1" i="1" dirty="0"/>
              <a:t>SVM</a:t>
            </a:r>
            <a:r>
              <a:rPr lang="en-US" dirty="0"/>
              <a:t> and </a:t>
            </a:r>
            <a:r>
              <a:rPr lang="en-US" b="1" i="1" dirty="0"/>
              <a:t>SLAM</a:t>
            </a:r>
            <a:r>
              <a:rPr lang="en-US" dirty="0"/>
              <a:t> enables the drones to improve over time, making them smarter and more efficient with each operation. </a:t>
            </a:r>
            <a:r>
              <a:rPr lang="en-US" i="1" dirty="0"/>
              <a:t>This versatility, combined with the ability to operate autonomously in complex environments, makes Aero Clusters a unique and powerful solution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256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0" y="342685"/>
            <a:ext cx="11420509" cy="468845"/>
          </a:xfrm>
          <a:solidFill>
            <a:srgbClr val="A100FF"/>
          </a:solidFill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Any testimonials received?</a:t>
            </a:r>
            <a:endParaRPr lang="en-IN" sz="2000" dirty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E32B70-60D1-BACC-16E0-421B96EB4F7C}"/>
              </a:ext>
            </a:extLst>
          </p:cNvPr>
          <p:cNvGrpSpPr/>
          <p:nvPr/>
        </p:nvGrpSpPr>
        <p:grpSpPr>
          <a:xfrm>
            <a:off x="943900" y="1288032"/>
            <a:ext cx="10628668" cy="2569503"/>
            <a:chOff x="943900" y="1101218"/>
            <a:chExt cx="10628668" cy="256950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A1AED-5893-64B6-CADA-8EACD141DBC4}"/>
                </a:ext>
              </a:extLst>
            </p:cNvPr>
            <p:cNvSpPr txBox="1"/>
            <p:nvPr/>
          </p:nvSpPr>
          <p:spPr>
            <a:xfrm>
              <a:off x="3382297" y="1101218"/>
              <a:ext cx="819027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As a 3rd-year student, Aryan Vishwakarma has consistently demonstrated academic excellence and an impressive ability to build innovative projects in the IoT and technology space. I have had the pleasure of working with Aryan Vishwakarma on various projects, where their proficiency in both hardware and software development stood out. Their keen problem-solving skills and commitment to quality have led to remarkable outcomes. I am confident that Aryan Vishwakarma will excel in the project they are building for Accenture, delivering outstanding results with their comprehensive technical knowledge and creativity.</a:t>
              </a:r>
              <a:endParaRPr lang="en-IN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B4508B-2CDA-D157-8AC5-E6508FC71764}"/>
                </a:ext>
              </a:extLst>
            </p:cNvPr>
            <p:cNvGrpSpPr/>
            <p:nvPr/>
          </p:nvGrpSpPr>
          <p:grpSpPr>
            <a:xfrm>
              <a:off x="983226" y="1229038"/>
              <a:ext cx="2143432" cy="2139133"/>
              <a:chOff x="983226" y="1101218"/>
              <a:chExt cx="2143432" cy="213913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4D7FAE8-9C6A-9875-A240-71B6EA1A0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9870" y="1101218"/>
                <a:ext cx="1691149" cy="169114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895D8B-2032-0F16-35B4-1C3D07B779ED}"/>
                  </a:ext>
                </a:extLst>
              </p:cNvPr>
              <p:cNvSpPr txBox="1"/>
              <p:nvPr/>
            </p:nvSpPr>
            <p:spPr>
              <a:xfrm>
                <a:off x="983226" y="2871019"/>
                <a:ext cx="2143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Dr. Mahendra Rathor</a:t>
                </a:r>
                <a:endParaRPr lang="en-IN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7A581A-52F8-A4E4-00A8-D83B22058B9D}"/>
                </a:ext>
              </a:extLst>
            </p:cNvPr>
            <p:cNvSpPr txBox="1"/>
            <p:nvPr/>
          </p:nvSpPr>
          <p:spPr>
            <a:xfrm>
              <a:off x="943900" y="3301389"/>
              <a:ext cx="2310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Professor and Mentor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42996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126375"/>
            <a:ext cx="11282796" cy="457415"/>
          </a:xfrm>
          <a:solidFill>
            <a:srgbClr val="A100FF"/>
          </a:solidFill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Please share a 1-minute video of your idea (embed on this PPT or add a downloadable link)</a:t>
            </a:r>
            <a:endParaRPr lang="en-IN" sz="2000" b="1" dirty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Accenture Innovtion Challenge">
            <a:hlinkClick r:id="" action="ppaction://media"/>
            <a:extLst>
              <a:ext uri="{FF2B5EF4-FFF2-40B4-BE49-F238E27FC236}">
                <a16:creationId xmlns:a16="http://schemas.microsoft.com/office/drawing/2014/main" id="{539ED08A-E2B9-C175-EFF5-10FA7C1E0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748" y="651233"/>
            <a:ext cx="9876504" cy="555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1BD2F2-F4FD-D07A-5115-C6A1FDEA6D43}"/>
              </a:ext>
            </a:extLst>
          </p:cNvPr>
          <p:cNvSpPr txBox="1"/>
          <p:nvPr/>
        </p:nvSpPr>
        <p:spPr>
          <a:xfrm>
            <a:off x="454602" y="6274209"/>
            <a:ext cx="1128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Downloadable Link For Video :- </a:t>
            </a:r>
            <a:r>
              <a:rPr lang="en-US" b="1" dirty="0">
                <a:hlinkClick r:id="rId5"/>
              </a:rPr>
              <a:t>https://youtu.be/cI1LoOoJlrc</a:t>
            </a:r>
            <a:r>
              <a:rPr lang="en-US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9065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E007-D398-4637-8C5B-A1E6C613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27CEE-1E8A-E8E8-B39F-8801E8E89C7C}"/>
              </a:ext>
            </a:extLst>
          </p:cNvPr>
          <p:cNvSpPr txBox="1"/>
          <p:nvPr/>
        </p:nvSpPr>
        <p:spPr>
          <a:xfrm>
            <a:off x="599767" y="3844413"/>
            <a:ext cx="6125497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120424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Accenture 2022 use this templat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 Layouts">
  <a:themeElements>
    <a:clrScheme name="Core Brand New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5" id="{1A1BACC9-DD50-1B40-8FF4-1BBC5A1F8987}" vid="{DF2D84E4-6560-3949-BD47-8C44662E79A6}"/>
    </a:ext>
  </a:extLst>
</a:theme>
</file>

<file path=ppt/theme/theme5.xml><?xml version="1.0" encoding="utf-8"?>
<a:theme xmlns:a="http://schemas.openxmlformats.org/drawingml/2006/main" name="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C7D4C087-F6B1-4649-903F-3FEF709D25B8}"/>
    </a:ext>
  </a:extLst>
</a:theme>
</file>

<file path=ppt/theme/theme6.xml><?xml version="1.0" encoding="utf-8"?>
<a:theme xmlns:a="http://schemas.openxmlformats.org/drawingml/2006/main" name="1_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C7D4C087-F6B1-4649-903F-3FEF709D25B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68F88AD5035B41823DBAC77DB5C8F3" ma:contentTypeVersion="13" ma:contentTypeDescription="Create a new document." ma:contentTypeScope="" ma:versionID="3bd480efa581ec32019da36687964953">
  <xsd:schema xmlns:xsd="http://www.w3.org/2001/XMLSchema" xmlns:xs="http://www.w3.org/2001/XMLSchema" xmlns:p="http://schemas.microsoft.com/office/2006/metadata/properties" xmlns:ns3="f09dec34-126f-4759-b06d-a920de720ce4" xmlns:ns4="17c09f85-56e7-4417-b5d2-7fa4154de313" targetNamespace="http://schemas.microsoft.com/office/2006/metadata/properties" ma:root="true" ma:fieldsID="61487543e129026131e44145181c9b8f" ns3:_="" ns4:_="">
    <xsd:import namespace="f09dec34-126f-4759-b06d-a920de720ce4"/>
    <xsd:import namespace="17c09f85-56e7-4417-b5d2-7fa4154de3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dec34-126f-4759-b06d-a920de720c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09f85-56e7-4417-b5d2-7fa4154de31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63A2E8-A24E-4685-8984-397568C8D077}">
  <ds:schemaRefs>
    <ds:schemaRef ds:uri="17c09f85-56e7-4417-b5d2-7fa4154de313"/>
    <ds:schemaRef ds:uri="f09dec34-126f-4759-b06d-a920de720c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purl.org/dc/dcmitype/"/>
    <ds:schemaRef ds:uri="17c09f85-56e7-4417-b5d2-7fa4154de313"/>
    <ds:schemaRef ds:uri="http://schemas.microsoft.com/office/2006/documentManagement/types"/>
    <ds:schemaRef ds:uri="f09dec34-126f-4759-b06d-a920de720ce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12088</TotalTime>
  <Words>1145</Words>
  <Application>Microsoft Office PowerPoint</Application>
  <PresentationFormat>Widescreen</PresentationFormat>
  <Paragraphs>50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27" baseType="lpstr">
      <vt:lpstr>Arial</vt:lpstr>
      <vt:lpstr>Calibri</vt:lpstr>
      <vt:lpstr>Calibri Light</vt:lpstr>
      <vt:lpstr>Grandview</vt:lpstr>
      <vt:lpstr>Graphik</vt:lpstr>
      <vt:lpstr>Graphik Black</vt:lpstr>
      <vt:lpstr>Graphik Extralight</vt:lpstr>
      <vt:lpstr>Graphik Light</vt:lpstr>
      <vt:lpstr>Graphik Medium</vt:lpstr>
      <vt:lpstr>Graphik Regular</vt:lpstr>
      <vt:lpstr>GT Sectra Fine</vt:lpstr>
      <vt:lpstr>System Font</vt:lpstr>
      <vt:lpstr>Office Theme</vt:lpstr>
      <vt:lpstr>1_Office Theme</vt:lpstr>
      <vt:lpstr>Accenture 2022 use this template</vt:lpstr>
      <vt:lpstr>Content Layouts</vt:lpstr>
      <vt:lpstr>Titles</vt:lpstr>
      <vt:lpstr>1_Titles</vt:lpstr>
      <vt:lpstr>PowerPoint Presentation</vt:lpstr>
      <vt:lpstr>Team details</vt:lpstr>
      <vt:lpstr> Problem Statement Description (200 words)</vt:lpstr>
      <vt:lpstr>Proposed Solution to the Problem (200 words)</vt:lpstr>
      <vt:lpstr>How does your innovation accelerate change with the power of Technology? (200 words)</vt:lpstr>
      <vt:lpstr>How is your solution different/unique from other solutions in market? (150 words)</vt:lpstr>
      <vt:lpstr>Any testimonials received?</vt:lpstr>
      <vt:lpstr>Please share a 1-minute video of your idea (embed on this PPT or add a downloadable link)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Keisha Ridwan</dc:creator>
  <cp:lastModifiedBy>Aryan Vishwakarma</cp:lastModifiedBy>
  <cp:revision>255</cp:revision>
  <dcterms:created xsi:type="dcterms:W3CDTF">2020-08-05T08:43:32Z</dcterms:created>
  <dcterms:modified xsi:type="dcterms:W3CDTF">2024-10-02T15:28:32Z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0x010100A368F88AD5035B41823DBAC77DB5C8F3</vt:lpwstr>
  </property>
</Properties>
</file>